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9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2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75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3/28/22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2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C04237-153A-4A4F-A7E9-6926B66F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95D5B7BE-B842-47C8-B231-F1C16B06AD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8313" y="0"/>
            <a:ext cx="12191980" cy="685800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9975AA-D532-4570-9193-6482D3F2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35450" y="-2235450"/>
            <a:ext cx="6858000" cy="11328901"/>
          </a:xfrm>
          <a:custGeom>
            <a:avLst/>
            <a:gdLst>
              <a:gd name="connsiteX0" fmla="*/ 0 w 6858000"/>
              <a:gd name="connsiteY0" fmla="*/ 2229335 h 11328901"/>
              <a:gd name="connsiteX1" fmla="*/ 0 w 6858000"/>
              <a:gd name="connsiteY1" fmla="*/ 0 h 11328901"/>
              <a:gd name="connsiteX2" fmla="*/ 6858000 w 6858000"/>
              <a:gd name="connsiteY2" fmla="*/ 6010593 h 11328901"/>
              <a:gd name="connsiteX3" fmla="*/ 6858000 w 6858000"/>
              <a:gd name="connsiteY3" fmla="*/ 6052915 h 11328901"/>
              <a:gd name="connsiteX4" fmla="*/ 6858000 w 6858000"/>
              <a:gd name="connsiteY4" fmla="*/ 6052915 h 11328901"/>
              <a:gd name="connsiteX5" fmla="*/ 6858000 w 6858000"/>
              <a:gd name="connsiteY5" fmla="*/ 9053844 h 11328901"/>
              <a:gd name="connsiteX6" fmla="*/ 6858000 w 6858000"/>
              <a:gd name="connsiteY6" fmla="*/ 11328901 h 11328901"/>
              <a:gd name="connsiteX7" fmla="*/ 1 w 6858000"/>
              <a:gd name="connsiteY7" fmla="*/ 11328901 h 11328901"/>
              <a:gd name="connsiteX8" fmla="*/ 1 w 6858000"/>
              <a:gd name="connsiteY8" fmla="*/ 9359065 h 11328901"/>
              <a:gd name="connsiteX9" fmla="*/ 0 w 6858000"/>
              <a:gd name="connsiteY9" fmla="*/ 9359065 h 11328901"/>
              <a:gd name="connsiteX10" fmla="*/ 0 w 6858000"/>
              <a:gd name="connsiteY10" fmla="*/ 6535740 h 11328901"/>
              <a:gd name="connsiteX11" fmla="*/ 1 w 6858000"/>
              <a:gd name="connsiteY11" fmla="*/ 6535740 h 11328901"/>
              <a:gd name="connsiteX12" fmla="*/ 1 w 6858000"/>
              <a:gd name="connsiteY12" fmla="*/ 2229336 h 113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11328901">
                <a:moveTo>
                  <a:pt x="0" y="2229335"/>
                </a:moveTo>
                <a:lnTo>
                  <a:pt x="0" y="0"/>
                </a:lnTo>
                <a:lnTo>
                  <a:pt x="6858000" y="6010593"/>
                </a:lnTo>
                <a:lnTo>
                  <a:pt x="6858000" y="6052915"/>
                </a:lnTo>
                <a:lnTo>
                  <a:pt x="6858000" y="6052915"/>
                </a:lnTo>
                <a:lnTo>
                  <a:pt x="6858000" y="9053844"/>
                </a:lnTo>
                <a:lnTo>
                  <a:pt x="6858000" y="11328901"/>
                </a:lnTo>
                <a:lnTo>
                  <a:pt x="1" y="11328901"/>
                </a:lnTo>
                <a:lnTo>
                  <a:pt x="1" y="9359065"/>
                </a:lnTo>
                <a:lnTo>
                  <a:pt x="0" y="9359065"/>
                </a:lnTo>
                <a:lnTo>
                  <a:pt x="0" y="6535740"/>
                </a:lnTo>
                <a:lnTo>
                  <a:pt x="1" y="6535740"/>
                </a:lnTo>
                <a:lnTo>
                  <a:pt x="1" y="222933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CA8974-7BA7-4828-89E2-6DAD7353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C0DBDC-7F6E-44FB-B20A-9334E123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45" y="819151"/>
            <a:ext cx="6657108" cy="283240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Wir machen Podcast!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3CD88D-7D3A-4666-99B3-29D6721CE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338" y="1680659"/>
            <a:ext cx="4122137" cy="1382358"/>
          </a:xfrm>
        </p:spPr>
        <p:txBody>
          <a:bodyPr anchor="b"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Alles was euch interessiert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8A5287-551C-4B62-8CDA-CEB4603989D2}"/>
              </a:ext>
            </a:extLst>
          </p:cNvPr>
          <p:cNvSpPr txBox="1"/>
          <p:nvPr/>
        </p:nvSpPr>
        <p:spPr>
          <a:xfrm>
            <a:off x="1226338" y="3485061"/>
            <a:ext cx="3015847" cy="1769715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de-DE" sz="800" b="1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Wann?	   </a:t>
            </a:r>
            <a:r>
              <a:rPr lang="de-DE" sz="1600" dirty="0">
                <a:solidFill>
                  <a:schemeClr val="bg1"/>
                </a:solidFill>
              </a:rPr>
              <a:t>Jeden Mittwoch</a:t>
            </a:r>
          </a:p>
          <a:p>
            <a:r>
              <a:rPr lang="de-DE" sz="1600" dirty="0">
                <a:solidFill>
                  <a:schemeClr val="bg1"/>
                </a:solidFill>
              </a:rPr>
              <a:t>	       (15-17 Uhr)</a:t>
            </a:r>
          </a:p>
          <a:p>
            <a:endParaRPr lang="de-DE" sz="900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Wo?	   </a:t>
            </a:r>
            <a:r>
              <a:rPr lang="de-DE" sz="1600" dirty="0">
                <a:solidFill>
                  <a:schemeClr val="bg1"/>
                </a:solidFill>
              </a:rPr>
              <a:t>JUZ Alte Post </a:t>
            </a:r>
            <a:endParaRPr lang="de-DE" dirty="0">
              <a:solidFill>
                <a:schemeClr val="bg1"/>
              </a:solidFill>
            </a:endParaRPr>
          </a:p>
          <a:p>
            <a:endParaRPr lang="de-DE" sz="600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Für wen? </a:t>
            </a:r>
            <a:r>
              <a:rPr lang="de-DE" sz="1600" dirty="0">
                <a:solidFill>
                  <a:schemeClr val="bg1"/>
                </a:solidFill>
              </a:rPr>
              <a:t>Jungen und      		   Mädchen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19E7C8-9EF7-42AB-89C9-49F6721DBD37}"/>
              </a:ext>
            </a:extLst>
          </p:cNvPr>
          <p:cNvSpPr txBox="1"/>
          <p:nvPr/>
        </p:nvSpPr>
        <p:spPr>
          <a:xfrm>
            <a:off x="8382285" y="251461"/>
            <a:ext cx="3222976" cy="2092881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de-DE" sz="800" b="1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Was? </a:t>
            </a:r>
            <a:r>
              <a:rPr lang="de-DE" sz="1600" dirty="0">
                <a:solidFill>
                  <a:schemeClr val="bg1"/>
                </a:solidFill>
              </a:rPr>
              <a:t>Bei uns könnt ihr 	  euren eigenen Podcast machen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sz="800" dirty="0">
              <a:solidFill>
                <a:schemeClr val="bg1"/>
              </a:solidFill>
            </a:endParaRPr>
          </a:p>
          <a:p>
            <a:endParaRPr lang="de-DE" sz="700" b="1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Bei wem? </a:t>
            </a:r>
            <a:r>
              <a:rPr lang="de-DE" sz="1600" dirty="0" err="1">
                <a:solidFill>
                  <a:schemeClr val="bg1"/>
                </a:solidFill>
              </a:rPr>
              <a:t>Tomke</a:t>
            </a:r>
            <a:r>
              <a:rPr lang="de-DE" sz="1600" dirty="0">
                <a:solidFill>
                  <a:schemeClr val="bg1"/>
                </a:solidFill>
              </a:rPr>
              <a:t> und Sara</a:t>
            </a:r>
          </a:p>
          <a:p>
            <a:endParaRPr lang="de-DE" sz="600" dirty="0">
              <a:solidFill>
                <a:schemeClr val="bg1"/>
              </a:solidFill>
            </a:endParaRPr>
          </a:p>
          <a:p>
            <a:endParaRPr lang="de-DE" sz="500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Welche Themen? </a:t>
            </a:r>
            <a:r>
              <a:rPr lang="de-DE" sz="1600" dirty="0">
                <a:solidFill>
                  <a:schemeClr val="bg1"/>
                </a:solidFill>
              </a:rPr>
              <a:t>Worüber ihr reden möchtet…Schule, Freizeit, Liebe und vieles mehr.</a:t>
            </a:r>
          </a:p>
        </p:txBody>
      </p:sp>
    </p:spTree>
    <p:extLst>
      <p:ext uri="{BB962C8B-B14F-4D97-AF65-F5344CB8AC3E}">
        <p14:creationId xmlns:p14="http://schemas.microsoft.com/office/powerpoint/2010/main" val="18328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A19E7C8-9EF7-42AB-89C9-49F6721DBD37}"/>
              </a:ext>
            </a:extLst>
          </p:cNvPr>
          <p:cNvSpPr txBox="1"/>
          <p:nvPr/>
        </p:nvSpPr>
        <p:spPr>
          <a:xfrm>
            <a:off x="8130415" y="1112764"/>
            <a:ext cx="3194840" cy="2585323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sz="1600" b="1" dirty="0">
              <a:solidFill>
                <a:schemeClr val="bg1"/>
              </a:solidFill>
            </a:endParaRPr>
          </a:p>
          <a:p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8A5287-551C-4B62-8CDA-CEB4603989D2}"/>
              </a:ext>
            </a:extLst>
          </p:cNvPr>
          <p:cNvSpPr txBox="1"/>
          <p:nvPr/>
        </p:nvSpPr>
        <p:spPr>
          <a:xfrm>
            <a:off x="1226338" y="3485061"/>
            <a:ext cx="3015847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C04237-153A-4A4F-A7E9-6926B66F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95D5B7BE-B842-47C8-B231-F1C16B06AD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8313" y="-3"/>
            <a:ext cx="12191980" cy="685800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9975AA-D532-4570-9193-6482D3F2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35450" y="-2235450"/>
            <a:ext cx="6858000" cy="11328901"/>
          </a:xfrm>
          <a:custGeom>
            <a:avLst/>
            <a:gdLst>
              <a:gd name="connsiteX0" fmla="*/ 0 w 6858000"/>
              <a:gd name="connsiteY0" fmla="*/ 2229335 h 11328901"/>
              <a:gd name="connsiteX1" fmla="*/ 0 w 6858000"/>
              <a:gd name="connsiteY1" fmla="*/ 0 h 11328901"/>
              <a:gd name="connsiteX2" fmla="*/ 6858000 w 6858000"/>
              <a:gd name="connsiteY2" fmla="*/ 6010593 h 11328901"/>
              <a:gd name="connsiteX3" fmla="*/ 6858000 w 6858000"/>
              <a:gd name="connsiteY3" fmla="*/ 6052915 h 11328901"/>
              <a:gd name="connsiteX4" fmla="*/ 6858000 w 6858000"/>
              <a:gd name="connsiteY4" fmla="*/ 6052915 h 11328901"/>
              <a:gd name="connsiteX5" fmla="*/ 6858000 w 6858000"/>
              <a:gd name="connsiteY5" fmla="*/ 9053844 h 11328901"/>
              <a:gd name="connsiteX6" fmla="*/ 6858000 w 6858000"/>
              <a:gd name="connsiteY6" fmla="*/ 11328901 h 11328901"/>
              <a:gd name="connsiteX7" fmla="*/ 1 w 6858000"/>
              <a:gd name="connsiteY7" fmla="*/ 11328901 h 11328901"/>
              <a:gd name="connsiteX8" fmla="*/ 1 w 6858000"/>
              <a:gd name="connsiteY8" fmla="*/ 9359065 h 11328901"/>
              <a:gd name="connsiteX9" fmla="*/ 0 w 6858000"/>
              <a:gd name="connsiteY9" fmla="*/ 9359065 h 11328901"/>
              <a:gd name="connsiteX10" fmla="*/ 0 w 6858000"/>
              <a:gd name="connsiteY10" fmla="*/ 6535740 h 11328901"/>
              <a:gd name="connsiteX11" fmla="*/ 1 w 6858000"/>
              <a:gd name="connsiteY11" fmla="*/ 6535740 h 11328901"/>
              <a:gd name="connsiteX12" fmla="*/ 1 w 6858000"/>
              <a:gd name="connsiteY12" fmla="*/ 2229336 h 113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11328901">
                <a:moveTo>
                  <a:pt x="0" y="2229335"/>
                </a:moveTo>
                <a:lnTo>
                  <a:pt x="0" y="0"/>
                </a:lnTo>
                <a:lnTo>
                  <a:pt x="6858000" y="6010593"/>
                </a:lnTo>
                <a:lnTo>
                  <a:pt x="6858000" y="6052915"/>
                </a:lnTo>
                <a:lnTo>
                  <a:pt x="6858000" y="6052915"/>
                </a:lnTo>
                <a:lnTo>
                  <a:pt x="6858000" y="9053844"/>
                </a:lnTo>
                <a:lnTo>
                  <a:pt x="6858000" y="11328901"/>
                </a:lnTo>
                <a:lnTo>
                  <a:pt x="1" y="11328901"/>
                </a:lnTo>
                <a:lnTo>
                  <a:pt x="1" y="9359065"/>
                </a:lnTo>
                <a:lnTo>
                  <a:pt x="0" y="9359065"/>
                </a:lnTo>
                <a:lnTo>
                  <a:pt x="0" y="6535740"/>
                </a:lnTo>
                <a:lnTo>
                  <a:pt x="1" y="6535740"/>
                </a:lnTo>
                <a:lnTo>
                  <a:pt x="1" y="222933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CA8974-7BA7-4828-89E2-6DAD7353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C0DBDC-7F6E-44FB-B20A-9334E123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665541"/>
            <a:ext cx="5637945" cy="1958340"/>
          </a:xfrm>
        </p:spPr>
        <p:txBody>
          <a:bodyPr>
            <a:normAutofit/>
          </a:bodyPr>
          <a:lstStyle/>
          <a:p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  <a:t>Wir machen Podcast!</a:t>
            </a:r>
            <a:b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</a:b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  <a:t>                         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albaum Display"/>
                <a:ea typeface="+mj-ea"/>
                <a:cs typeface="+mj-cs"/>
              </a:rPr>
              <a:t>Alles was euch interessiert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3CD88D-7D3A-4666-99B3-29D6721CE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37" y="2171700"/>
            <a:ext cx="4892040" cy="3070734"/>
          </a:xfrm>
          <a:solidFill>
            <a:schemeClr val="tx1">
              <a:lumMod val="85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baum Display"/>
                <a:ea typeface="+mn-ea"/>
                <a:cs typeface="+mn-cs"/>
              </a:rPr>
              <a:t>Ziele unseres Projektes: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baum Display"/>
                <a:ea typeface="+mn-ea"/>
                <a:cs typeface="+mn-cs"/>
              </a:rPr>
              <a:t>Förderung der Kommunikationskompetenzen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baum Display"/>
                <a:ea typeface="+mn-ea"/>
                <a:cs typeface="+mn-cs"/>
              </a:rPr>
              <a:t>Interessen der Jugendlichen stärken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baum Display"/>
                <a:ea typeface="+mn-ea"/>
                <a:cs typeface="+mn-cs"/>
              </a:rPr>
              <a:t>Raum zum reden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baum Display"/>
                <a:ea typeface="+mn-ea"/>
                <a:cs typeface="+mn-cs"/>
              </a:rPr>
              <a:t>Kreativität fördern</a:t>
            </a:r>
          </a:p>
          <a:p>
            <a:endParaRPr lang="de-DE" sz="2000" dirty="0">
              <a:solidFill>
                <a:srgbClr val="FFFF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EF2EF6-DE9F-43D0-9DC9-D4FEF9C16B17}"/>
              </a:ext>
            </a:extLst>
          </p:cNvPr>
          <p:cNvSpPr txBox="1"/>
          <p:nvPr/>
        </p:nvSpPr>
        <p:spPr>
          <a:xfrm>
            <a:off x="9449427" y="5242434"/>
            <a:ext cx="2311024" cy="47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Projektpräsentation von </a:t>
            </a:r>
            <a:r>
              <a:rPr lang="de-DE" sz="1200" dirty="0" err="1">
                <a:solidFill>
                  <a:schemeClr val="bg1"/>
                </a:solidFill>
              </a:rPr>
              <a:t>Tomke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Gjaltema</a:t>
            </a:r>
            <a:r>
              <a:rPr lang="de-DE" sz="1200" dirty="0">
                <a:solidFill>
                  <a:schemeClr val="bg1"/>
                </a:solidFill>
              </a:rPr>
              <a:t> und Sara Leising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0C27B2-CCAD-4D9A-A074-1EE831337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505" y="401882"/>
            <a:ext cx="2352722" cy="1015815"/>
          </a:xfrm>
          <a:prstGeom prst="rect">
            <a:avLst/>
          </a:prstGeom>
          <a:solidFill>
            <a:schemeClr val="tx1">
              <a:lumMod val="85000"/>
            </a:scheme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006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RegattaVTI">
  <a:themeElements>
    <a:clrScheme name="AnalogousFromLightSeedRightStep">
      <a:dk1>
        <a:srgbClr val="000000"/>
      </a:dk1>
      <a:lt1>
        <a:srgbClr val="FFFFFF"/>
      </a:lt1>
      <a:dk2>
        <a:srgbClr val="242E41"/>
      </a:dk2>
      <a:lt2>
        <a:srgbClr val="E8E4E2"/>
      </a:lt2>
      <a:accent1>
        <a:srgbClr val="23ADDC"/>
      </a:accent1>
      <a:accent2>
        <a:srgbClr val="4E82EB"/>
      </a:accent2>
      <a:accent3>
        <a:srgbClr val="796EEE"/>
      </a:accent3>
      <a:accent4>
        <a:srgbClr val="9C4EEB"/>
      </a:accent4>
      <a:accent5>
        <a:srgbClr val="E46EEE"/>
      </a:accent5>
      <a:accent6>
        <a:srgbClr val="EB4EB6"/>
      </a:accent6>
      <a:hlink>
        <a:srgbClr val="AB7563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105</Words>
  <Application>Microsoft Macintosh PowerPoint</Application>
  <PresentationFormat>Breitbild</PresentationFormat>
  <Paragraphs>31</Paragraphs>
  <Slides>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Walbaum Display</vt:lpstr>
      <vt:lpstr>RegattaVTI</vt:lpstr>
      <vt:lpstr>Wir machen Podcast!</vt:lpstr>
      <vt:lpstr>Wir machen Podcast!                                Alles was euch interessiert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machen Podcast!</dc:title>
  <dc:creator>Sara Leising</dc:creator>
  <cp:lastModifiedBy>Microsoft Office User</cp:lastModifiedBy>
  <cp:revision>7</cp:revision>
  <dcterms:created xsi:type="dcterms:W3CDTF">2021-11-04T10:40:10Z</dcterms:created>
  <dcterms:modified xsi:type="dcterms:W3CDTF">2022-03-28T08:02:36Z</dcterms:modified>
</cp:coreProperties>
</file>