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  <p:sldMasterId id="2147483701" r:id="rId2"/>
    <p:sldMasterId id="2147483719" r:id="rId3"/>
  </p:sldMasterIdLst>
  <p:notesMasterIdLst>
    <p:notesMasterId r:id="rId9"/>
  </p:notesMasterIdLst>
  <p:sldIdLst>
    <p:sldId id="256" r:id="rId4"/>
    <p:sldId id="259" r:id="rId5"/>
    <p:sldId id="263" r:id="rId6"/>
    <p:sldId id="264" r:id="rId7"/>
    <p:sldId id="262" r:id="rId8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Quadrat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Quadrat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Quadrat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Quadrat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Quadrat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Quadrat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Quadrat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Quadrat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Quadrat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imilian Zarte" initials="MZ" lastIdx="1" clrIdx="0">
    <p:extLst>
      <p:ext uri="{19B8F6BF-5375-455C-9EA6-DF929625EA0E}">
        <p15:presenceInfo xmlns:p15="http://schemas.microsoft.com/office/powerpoint/2012/main" userId="064bfc23c790e0b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5F5"/>
    <a:srgbClr val="99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2435" autoAdjust="0"/>
  </p:normalViewPr>
  <p:slideViewPr>
    <p:cSldViewPr snapToGrid="0">
      <p:cViewPr>
        <p:scale>
          <a:sx n="101" d="100"/>
          <a:sy n="101" d="100"/>
        </p:scale>
        <p:origin x="876" y="16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4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08BC0-C2D4-48AC-B237-F8C719007D5A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AA9F4-B7E7-4708-ACD2-9D07FA9C94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04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oleObject" Target="../embeddings/oleObject2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emf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tiff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6644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 anchor="t" anchorCtr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1900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114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P4+5_WS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3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7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119" y="159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think-cell Folie" r:id="rId7" imgW="270" imgH="270" progId="TCLayout.ActiveDocument.1">
                  <p:embed/>
                </p:oleObj>
              </mc:Choice>
              <mc:Fallback>
                <p:oleObj name="think-cell Folie" r:id="rId7" imgW="270" imgH="270" progId="TCLayout.ActiveDocument.1">
                  <p:embed/>
                  <p:pic>
                    <p:nvPicPr>
                      <p:cNvPr id="14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7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10551590" y="2024066"/>
            <a:ext cx="1299633" cy="638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sz="750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auto">
          <a:xfrm>
            <a:off x="10551590" y="2330450"/>
            <a:ext cx="1299633" cy="331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sz="750"/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9592735" y="2014544"/>
            <a:ext cx="58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1200">
                <a:solidFill>
                  <a:schemeClr val="bg2">
                    <a:lumMod val="75000"/>
                  </a:schemeClr>
                </a:solidFill>
              </a:rPr>
              <a:t>From:</a:t>
            </a:r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auto">
          <a:xfrm>
            <a:off x="357717" y="2757497"/>
            <a:ext cx="3274483" cy="2943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sz="750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auto">
          <a:xfrm>
            <a:off x="3632200" y="2757497"/>
            <a:ext cx="4944533" cy="2943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sz="750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auto">
          <a:xfrm>
            <a:off x="8576735" y="2757497"/>
            <a:ext cx="3274484" cy="2943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sz="750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auto">
          <a:xfrm>
            <a:off x="357717" y="5702307"/>
            <a:ext cx="5712883" cy="365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sz="750"/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auto">
          <a:xfrm>
            <a:off x="6070606" y="5700713"/>
            <a:ext cx="5780617" cy="366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sz="750"/>
          </a:p>
        </p:txBody>
      </p:sp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357719" y="5745166"/>
            <a:ext cx="106952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900">
                <a:solidFill>
                  <a:schemeClr val="bg2">
                    <a:lumMod val="75000"/>
                  </a:schemeClr>
                </a:solidFill>
              </a:rPr>
              <a:t>Tool Technology:</a:t>
            </a:r>
          </a:p>
        </p:txBody>
      </p:sp>
      <p:sp>
        <p:nvSpPr>
          <p:cNvPr id="24" name="Textfeld 23"/>
          <p:cNvSpPr txBox="1">
            <a:spLocks noChangeArrowheads="1"/>
          </p:cNvSpPr>
          <p:nvPr/>
        </p:nvSpPr>
        <p:spPr bwMode="auto">
          <a:xfrm>
            <a:off x="6070604" y="5745166"/>
            <a:ext cx="13580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900">
                <a:solidFill>
                  <a:schemeClr val="bg2">
                    <a:lumMod val="75000"/>
                  </a:schemeClr>
                </a:solidFill>
              </a:rPr>
              <a:t>Exchange Technology:</a:t>
            </a:r>
          </a:p>
        </p:txBody>
      </p:sp>
      <p:sp>
        <p:nvSpPr>
          <p:cNvPr id="25" name="Textfeld 24"/>
          <p:cNvSpPr txBox="1">
            <a:spLocks noChangeArrowheads="1"/>
          </p:cNvSpPr>
          <p:nvPr/>
        </p:nvSpPr>
        <p:spPr bwMode="auto">
          <a:xfrm>
            <a:off x="3632201" y="2757491"/>
            <a:ext cx="13195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900">
                <a:solidFill>
                  <a:schemeClr val="bg2">
                    <a:lumMod val="75000"/>
                  </a:schemeClr>
                </a:solidFill>
              </a:rPr>
              <a:t>Description of solution</a:t>
            </a: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366187" y="2757491"/>
            <a:ext cx="49885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900" dirty="0">
                <a:solidFill>
                  <a:schemeClr val="bg2">
                    <a:lumMod val="75000"/>
                  </a:schemeClr>
                </a:solidFill>
              </a:rPr>
              <a:t>Inputs</a:t>
            </a:r>
          </a:p>
        </p:txBody>
      </p:sp>
      <p:sp>
        <p:nvSpPr>
          <p:cNvPr id="27" name="Textfeld 26"/>
          <p:cNvSpPr txBox="1">
            <a:spLocks noChangeArrowheads="1"/>
          </p:cNvSpPr>
          <p:nvPr/>
        </p:nvSpPr>
        <p:spPr bwMode="auto">
          <a:xfrm>
            <a:off x="8616957" y="2778129"/>
            <a:ext cx="5886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900" dirty="0">
                <a:solidFill>
                  <a:schemeClr val="bg2">
                    <a:lumMod val="75000"/>
                  </a:schemeClr>
                </a:solidFill>
              </a:rPr>
              <a:t>Outputs</a:t>
            </a:r>
          </a:p>
        </p:txBody>
      </p:sp>
      <p:cxnSp>
        <p:nvCxnSpPr>
          <p:cNvPr id="39" name="Gerader Verbinder 14"/>
          <p:cNvCxnSpPr/>
          <p:nvPr/>
        </p:nvCxnSpPr>
        <p:spPr>
          <a:xfrm>
            <a:off x="1655233" y="3051175"/>
            <a:ext cx="0" cy="2649538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15"/>
          <p:cNvCxnSpPr/>
          <p:nvPr/>
        </p:nvCxnSpPr>
        <p:spPr>
          <a:xfrm>
            <a:off x="357717" y="3035300"/>
            <a:ext cx="327448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>
            <a:spLocks noChangeArrowheads="1"/>
          </p:cNvSpPr>
          <p:nvPr/>
        </p:nvSpPr>
        <p:spPr bwMode="auto">
          <a:xfrm>
            <a:off x="321739" y="3027367"/>
            <a:ext cx="5501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900">
                <a:solidFill>
                  <a:schemeClr val="bg2">
                    <a:lumMod val="75000"/>
                  </a:schemeClr>
                </a:solidFill>
              </a:rPr>
              <a:t>Trigger</a:t>
            </a:r>
          </a:p>
        </p:txBody>
      </p:sp>
      <p:sp>
        <p:nvSpPr>
          <p:cNvPr id="42" name="Textfeld 41"/>
          <p:cNvSpPr txBox="1">
            <a:spLocks noChangeArrowheads="1"/>
          </p:cNvSpPr>
          <p:nvPr/>
        </p:nvSpPr>
        <p:spPr bwMode="auto">
          <a:xfrm>
            <a:off x="1722969" y="3057529"/>
            <a:ext cx="4283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900">
                <a:solidFill>
                  <a:schemeClr val="bg2">
                    <a:lumMod val="75000"/>
                  </a:schemeClr>
                </a:solidFill>
              </a:rPr>
              <a:t>Data</a:t>
            </a:r>
          </a:p>
        </p:txBody>
      </p:sp>
      <p:cxnSp>
        <p:nvCxnSpPr>
          <p:cNvPr id="43" name="Gerader Verbinder 18"/>
          <p:cNvCxnSpPr/>
          <p:nvPr/>
        </p:nvCxnSpPr>
        <p:spPr>
          <a:xfrm>
            <a:off x="9766300" y="3057525"/>
            <a:ext cx="0" cy="2643188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19"/>
          <p:cNvCxnSpPr/>
          <p:nvPr/>
        </p:nvCxnSpPr>
        <p:spPr>
          <a:xfrm>
            <a:off x="8585203" y="3051175"/>
            <a:ext cx="327448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>
            <a:spLocks noChangeArrowheads="1"/>
          </p:cNvSpPr>
          <p:nvPr/>
        </p:nvSpPr>
        <p:spPr bwMode="auto">
          <a:xfrm>
            <a:off x="8568273" y="3068641"/>
            <a:ext cx="5501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900">
                <a:solidFill>
                  <a:schemeClr val="bg2">
                    <a:lumMod val="75000"/>
                  </a:schemeClr>
                </a:solidFill>
              </a:rPr>
              <a:t>Trigger</a:t>
            </a:r>
          </a:p>
        </p:txBody>
      </p:sp>
      <p:sp>
        <p:nvSpPr>
          <p:cNvPr id="46" name="Textfeld 45"/>
          <p:cNvSpPr txBox="1">
            <a:spLocks noChangeArrowheads="1"/>
          </p:cNvSpPr>
          <p:nvPr/>
        </p:nvSpPr>
        <p:spPr bwMode="auto">
          <a:xfrm>
            <a:off x="9766301" y="3049592"/>
            <a:ext cx="4283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900">
                <a:solidFill>
                  <a:schemeClr val="bg2">
                    <a:lumMod val="75000"/>
                  </a:schemeClr>
                </a:solidFill>
              </a:rPr>
              <a:t>Data</a:t>
            </a:r>
          </a:p>
        </p:txBody>
      </p:sp>
      <p:sp>
        <p:nvSpPr>
          <p:cNvPr id="47" name="Textfeld 46"/>
          <p:cNvSpPr txBox="1">
            <a:spLocks noChangeArrowheads="1"/>
          </p:cNvSpPr>
          <p:nvPr/>
        </p:nvSpPr>
        <p:spPr bwMode="auto">
          <a:xfrm>
            <a:off x="9766303" y="2308230"/>
            <a:ext cx="4587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1200">
                <a:solidFill>
                  <a:schemeClr val="bg2">
                    <a:lumMod val="75000"/>
                  </a:schemeClr>
                </a:solidFill>
              </a:rPr>
              <a:t>For:</a:t>
            </a:r>
          </a:p>
        </p:txBody>
      </p:sp>
      <p:sp>
        <p:nvSpPr>
          <p:cNvPr id="48" name="Textfeld 47"/>
          <p:cNvSpPr txBox="1">
            <a:spLocks noChangeArrowheads="1"/>
          </p:cNvSpPr>
          <p:nvPr/>
        </p:nvSpPr>
        <p:spPr bwMode="auto">
          <a:xfrm>
            <a:off x="296340" y="2411417"/>
            <a:ext cx="7360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900" dirty="0">
                <a:solidFill>
                  <a:schemeClr val="bg2">
                    <a:lumMod val="75000"/>
                  </a:schemeClr>
                </a:solidFill>
              </a:rPr>
              <a:t>Toolgroup:</a:t>
            </a:r>
          </a:p>
        </p:txBody>
      </p:sp>
      <p:sp>
        <p:nvSpPr>
          <p:cNvPr id="49" name="Textfeld 48"/>
          <p:cNvSpPr txBox="1">
            <a:spLocks noChangeArrowheads="1"/>
          </p:cNvSpPr>
          <p:nvPr/>
        </p:nvSpPr>
        <p:spPr bwMode="auto">
          <a:xfrm>
            <a:off x="941923" y="6189669"/>
            <a:ext cx="6639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1200"/>
              <a:t>Status:</a:t>
            </a: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0"/>
          </p:nvPr>
        </p:nvSpPr>
        <p:spPr>
          <a:xfrm>
            <a:off x="1491193" y="2420938"/>
            <a:ext cx="4115027" cy="2667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78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 sz="900"/>
            </a:lvl1pPr>
            <a:lvl2pPr marL="342892" indent="0">
              <a:buNone/>
              <a:defRPr sz="900"/>
            </a:lvl2pPr>
            <a:lvl3pPr marL="685783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Textplatzhalter 27"/>
          <p:cNvSpPr>
            <a:spLocks noGrp="1"/>
          </p:cNvSpPr>
          <p:nvPr>
            <p:ph type="body" sz="quarter" idx="11"/>
          </p:nvPr>
        </p:nvSpPr>
        <p:spPr>
          <a:xfrm>
            <a:off x="10619141" y="2051050"/>
            <a:ext cx="1204675" cy="266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25"/>
            </a:lvl1pPr>
            <a:lvl2pPr marL="342892" indent="0">
              <a:buNone/>
              <a:defRPr sz="900"/>
            </a:lvl2pPr>
            <a:lvl3pPr marL="685783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Textplatzhalter 27"/>
          <p:cNvSpPr>
            <a:spLocks noGrp="1"/>
          </p:cNvSpPr>
          <p:nvPr>
            <p:ph type="body" sz="quarter" idx="12"/>
          </p:nvPr>
        </p:nvSpPr>
        <p:spPr>
          <a:xfrm>
            <a:off x="10599065" y="2370477"/>
            <a:ext cx="1204675" cy="266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25"/>
            </a:lvl1pPr>
            <a:lvl2pPr marL="342892" indent="0">
              <a:buNone/>
              <a:defRPr sz="900"/>
            </a:lvl2pPr>
            <a:lvl3pPr marL="685783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Textplatzhalter 27"/>
          <p:cNvSpPr>
            <a:spLocks noGrp="1"/>
          </p:cNvSpPr>
          <p:nvPr>
            <p:ph type="body" sz="quarter" idx="13"/>
          </p:nvPr>
        </p:nvSpPr>
        <p:spPr>
          <a:xfrm>
            <a:off x="366184" y="1917708"/>
            <a:ext cx="9226549" cy="43656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78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 sz="1500"/>
            </a:lvl1pPr>
            <a:lvl2pPr marL="342892" indent="0">
              <a:buNone/>
              <a:defRPr sz="900"/>
            </a:lvl2pPr>
            <a:lvl3pPr marL="685783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2" name="Textplatzhalter 27"/>
          <p:cNvSpPr>
            <a:spLocks noGrp="1"/>
          </p:cNvSpPr>
          <p:nvPr>
            <p:ph type="body" sz="quarter" idx="14"/>
          </p:nvPr>
        </p:nvSpPr>
        <p:spPr>
          <a:xfrm>
            <a:off x="439522" y="3335346"/>
            <a:ext cx="1133345" cy="229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25"/>
            </a:lvl1pPr>
            <a:lvl2pPr marL="342892" indent="0">
              <a:buNone/>
              <a:defRPr sz="900"/>
            </a:lvl2pPr>
            <a:lvl3pPr marL="685783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3" name="Textplatzhalter 27"/>
          <p:cNvSpPr>
            <a:spLocks noGrp="1"/>
          </p:cNvSpPr>
          <p:nvPr>
            <p:ph type="body" sz="quarter" idx="15"/>
          </p:nvPr>
        </p:nvSpPr>
        <p:spPr>
          <a:xfrm>
            <a:off x="1722967" y="3345587"/>
            <a:ext cx="1841564" cy="229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25"/>
            </a:lvl1pPr>
            <a:lvl2pPr marL="342892" indent="0">
              <a:buNone/>
              <a:defRPr sz="900"/>
            </a:lvl2pPr>
            <a:lvl3pPr marL="685783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4" name="Textplatzhalter 27"/>
          <p:cNvSpPr>
            <a:spLocks noGrp="1"/>
          </p:cNvSpPr>
          <p:nvPr>
            <p:ph type="body" sz="quarter" idx="16"/>
          </p:nvPr>
        </p:nvSpPr>
        <p:spPr>
          <a:xfrm>
            <a:off x="3705336" y="3049597"/>
            <a:ext cx="4862937" cy="2651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25"/>
            </a:lvl1pPr>
            <a:lvl2pPr marL="342892" indent="0">
              <a:buNone/>
              <a:defRPr sz="900"/>
            </a:lvl2pPr>
            <a:lvl3pPr marL="685783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5" name="Textplatzhalter 27"/>
          <p:cNvSpPr>
            <a:spLocks noGrp="1"/>
          </p:cNvSpPr>
          <p:nvPr>
            <p:ph type="body" sz="quarter" idx="17"/>
          </p:nvPr>
        </p:nvSpPr>
        <p:spPr>
          <a:xfrm>
            <a:off x="9838559" y="3299171"/>
            <a:ext cx="1916020" cy="234079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78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 sz="825"/>
            </a:lvl1pPr>
            <a:lvl2pPr marL="342892" indent="0">
              <a:buNone/>
              <a:defRPr sz="900"/>
            </a:lvl2pPr>
            <a:lvl3pPr marL="685783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6" name="Textplatzhalter 27"/>
          <p:cNvSpPr>
            <a:spLocks noGrp="1"/>
          </p:cNvSpPr>
          <p:nvPr>
            <p:ph type="body" sz="quarter" idx="18"/>
          </p:nvPr>
        </p:nvSpPr>
        <p:spPr>
          <a:xfrm>
            <a:off x="8616957" y="3303597"/>
            <a:ext cx="1133345" cy="229764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78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 sz="825"/>
            </a:lvl1pPr>
            <a:lvl2pPr marL="342892" indent="0">
              <a:buNone/>
              <a:defRPr sz="900"/>
            </a:lvl2pPr>
            <a:lvl3pPr marL="685783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7" name="Textplatzhalter 27"/>
          <p:cNvSpPr>
            <a:spLocks noGrp="1"/>
          </p:cNvSpPr>
          <p:nvPr>
            <p:ph type="body" sz="quarter" idx="19"/>
          </p:nvPr>
        </p:nvSpPr>
        <p:spPr>
          <a:xfrm>
            <a:off x="2040467" y="5745163"/>
            <a:ext cx="3934544" cy="266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 baseline="0"/>
            </a:lvl1pPr>
            <a:lvl2pPr marL="342892" indent="0">
              <a:buNone/>
              <a:defRPr sz="900"/>
            </a:lvl2pPr>
            <a:lvl3pPr marL="685783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8" name="Textplatzhalter 27"/>
          <p:cNvSpPr>
            <a:spLocks noGrp="1"/>
          </p:cNvSpPr>
          <p:nvPr>
            <p:ph type="body" sz="quarter" idx="20"/>
          </p:nvPr>
        </p:nvSpPr>
        <p:spPr>
          <a:xfrm>
            <a:off x="8246704" y="5762358"/>
            <a:ext cx="3517181" cy="266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892" indent="0">
              <a:buNone/>
              <a:defRPr sz="900"/>
            </a:lvl2pPr>
            <a:lvl3pPr marL="685783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36005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24417" y="1341338"/>
            <a:ext cx="10752667" cy="71438"/>
          </a:xfrm>
          <a:prstGeom prst="rect">
            <a:avLst/>
          </a:prstGeom>
          <a:gradFill rotWithShape="1">
            <a:gsLst>
              <a:gs pos="0">
                <a:srgbClr val="004D87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0773835" y="6308728"/>
            <a:ext cx="89111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9pPr>
          </a:lstStyle>
          <a:p>
            <a:pPr algn="r"/>
            <a:r>
              <a:rPr lang="de-DE" altLang="en-US" sz="800" b="1" dirty="0">
                <a:solidFill>
                  <a:srgbClr val="004D87"/>
                </a:solidFill>
                <a:latin typeface="Arial" pitchFamily="34" charset="0"/>
              </a:rPr>
              <a:t> </a:t>
            </a:r>
            <a:fld id="{9A0CC4BC-5475-43C9-A64A-A016F1BA30C4}" type="slidenum">
              <a:rPr lang="de-DE" altLang="en-US" sz="900" b="1">
                <a:solidFill>
                  <a:srgbClr val="004D87"/>
                </a:solidFill>
                <a:latin typeface="Arial" pitchFamily="34" charset="0"/>
              </a:rPr>
              <a:pPr algn="r"/>
              <a:t>‹Nr.›</a:t>
            </a:fld>
            <a:endParaRPr lang="en-US" altLang="en-US" sz="800" dirty="0">
              <a:solidFill>
                <a:srgbClr val="004D87"/>
              </a:solidFill>
              <a:latin typeface="Arial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Studiengang - 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4460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Ø"/>
              <a:defRPr sz="24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24417" y="1341338"/>
            <a:ext cx="10752667" cy="71438"/>
          </a:xfrm>
          <a:prstGeom prst="rect">
            <a:avLst/>
          </a:prstGeom>
          <a:gradFill rotWithShape="1">
            <a:gsLst>
              <a:gs pos="0">
                <a:srgbClr val="004D87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0773835" y="6308728"/>
            <a:ext cx="89111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9pPr>
          </a:lstStyle>
          <a:p>
            <a:pPr algn="r"/>
            <a:r>
              <a:rPr lang="de-DE" altLang="en-US" sz="800" b="1" dirty="0">
                <a:solidFill>
                  <a:srgbClr val="004D87"/>
                </a:solidFill>
                <a:latin typeface="Arial" pitchFamily="34" charset="0"/>
              </a:rPr>
              <a:t> </a:t>
            </a:r>
            <a:fld id="{9A0CC4BC-5475-43C9-A64A-A016F1BA30C4}" type="slidenum">
              <a:rPr lang="de-DE" altLang="en-US" sz="900" b="1">
                <a:solidFill>
                  <a:srgbClr val="004D87"/>
                </a:solidFill>
                <a:latin typeface="Arial" pitchFamily="34" charset="0"/>
              </a:rPr>
              <a:pPr algn="r"/>
              <a:t>‹Nr.›</a:t>
            </a:fld>
            <a:endParaRPr lang="en-US" altLang="en-US" sz="800" dirty="0">
              <a:solidFill>
                <a:srgbClr val="004D87"/>
              </a:solidFill>
              <a:latin typeface="Arial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Studiengang - 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567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Haupt-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0773835" y="6308728"/>
            <a:ext cx="89111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9pPr>
          </a:lstStyle>
          <a:p>
            <a:pPr algn="r"/>
            <a:r>
              <a:rPr lang="de-DE" altLang="en-US" sz="800" b="1" dirty="0">
                <a:solidFill>
                  <a:srgbClr val="004D87"/>
                </a:solidFill>
                <a:latin typeface="Arial" pitchFamily="34" charset="0"/>
              </a:rPr>
              <a:t> </a:t>
            </a:r>
            <a:fld id="{9A0CC4BC-5475-43C9-A64A-A016F1BA30C4}" type="slidenum">
              <a:rPr lang="de-DE" altLang="en-US" sz="900" b="1">
                <a:solidFill>
                  <a:srgbClr val="004D87"/>
                </a:solidFill>
                <a:latin typeface="Arial" pitchFamily="34" charset="0"/>
              </a:rPr>
              <a:pPr algn="r"/>
              <a:t>‹Nr.›</a:t>
            </a:fld>
            <a:endParaRPr lang="en-US" altLang="en-US" sz="800" dirty="0">
              <a:solidFill>
                <a:srgbClr val="004D87"/>
              </a:solidFill>
              <a:latin typeface="Arial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Studiengang - Titel</a:t>
            </a:r>
            <a:endParaRPr lang="de-DE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3393" y="1341338"/>
            <a:ext cx="10752667" cy="71438"/>
          </a:xfrm>
          <a:prstGeom prst="rect">
            <a:avLst/>
          </a:prstGeom>
          <a:gradFill rotWithShape="1">
            <a:gsLst>
              <a:gs pos="0">
                <a:srgbClr val="004D87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311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>
            <a:normAutofit/>
          </a:bodyPr>
          <a:lstStyle>
            <a:lvl1pPr>
              <a:defRPr sz="2800"/>
            </a:lvl1pPr>
            <a:lvl2pPr marL="742950" indent="-285750">
              <a:buFont typeface="Symbol" panose="05050102010706020507" pitchFamily="18" charset="2"/>
              <a:buChar char="-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>
            <a:normAutofit/>
          </a:bodyPr>
          <a:lstStyle>
            <a:lvl1pPr>
              <a:defRPr sz="2800"/>
            </a:lvl1pPr>
            <a:lvl2pPr marL="742950" indent="-285750">
              <a:buFont typeface="Symbol" panose="05050102010706020507" pitchFamily="18" charset="2"/>
              <a:buChar char="-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24417" y="1341338"/>
            <a:ext cx="10752667" cy="71438"/>
          </a:xfrm>
          <a:prstGeom prst="rect">
            <a:avLst/>
          </a:prstGeom>
          <a:gradFill rotWithShape="1">
            <a:gsLst>
              <a:gs pos="0">
                <a:srgbClr val="004D87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0773835" y="6308728"/>
            <a:ext cx="89111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9pPr>
          </a:lstStyle>
          <a:p>
            <a:pPr algn="r"/>
            <a:r>
              <a:rPr lang="de-DE" altLang="en-US" sz="800" b="1" dirty="0">
                <a:solidFill>
                  <a:srgbClr val="004D87"/>
                </a:solidFill>
                <a:latin typeface="Arial" pitchFamily="34" charset="0"/>
              </a:rPr>
              <a:t> </a:t>
            </a:r>
            <a:fld id="{9A0CC4BC-5475-43C9-A64A-A016F1BA30C4}" type="slidenum">
              <a:rPr lang="de-DE" altLang="en-US" sz="900" b="1">
                <a:solidFill>
                  <a:srgbClr val="004D87"/>
                </a:solidFill>
                <a:latin typeface="Arial" pitchFamily="34" charset="0"/>
              </a:rPr>
              <a:pPr algn="r"/>
              <a:t>‹Nr.›</a:t>
            </a:fld>
            <a:endParaRPr lang="en-US" altLang="en-US" sz="800" dirty="0">
              <a:solidFill>
                <a:srgbClr val="004D87"/>
              </a:solidFill>
              <a:latin typeface="Arial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Studiengang - Titel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106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Unter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lang="de-DE" sz="2400" b="1" kern="12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>
            <a:normAutofit/>
          </a:bodyPr>
          <a:lstStyle>
            <a:lvl1pPr>
              <a:defRPr sz="2800"/>
            </a:lvl1pPr>
            <a:lvl2pPr marL="742950" indent="-285750">
              <a:buFont typeface="Symbol" panose="05050102010706020507" pitchFamily="18" charset="2"/>
              <a:buChar char="-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>
            <a:normAutofit/>
          </a:bodyPr>
          <a:lstStyle>
            <a:lvl1pPr>
              <a:defRPr sz="2800"/>
            </a:lvl1pPr>
            <a:lvl2pPr marL="742950" indent="-285750">
              <a:buFont typeface="Symbol" panose="05050102010706020507" pitchFamily="18" charset="2"/>
              <a:buChar char="-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24417" y="1341338"/>
            <a:ext cx="10752667" cy="71438"/>
          </a:xfrm>
          <a:prstGeom prst="rect">
            <a:avLst/>
          </a:prstGeom>
          <a:gradFill rotWithShape="1">
            <a:gsLst>
              <a:gs pos="0">
                <a:srgbClr val="004D87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0773835" y="6308728"/>
            <a:ext cx="89111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9pPr>
          </a:lstStyle>
          <a:p>
            <a:pPr algn="r"/>
            <a:r>
              <a:rPr lang="de-DE" altLang="en-US" sz="800" b="1" dirty="0">
                <a:solidFill>
                  <a:srgbClr val="004D87"/>
                </a:solidFill>
                <a:latin typeface="Arial" pitchFamily="34" charset="0"/>
              </a:rPr>
              <a:t> </a:t>
            </a:r>
            <a:fld id="{9A0CC4BC-5475-43C9-A64A-A016F1BA30C4}" type="slidenum">
              <a:rPr lang="de-DE" altLang="en-US" sz="900" b="1">
                <a:solidFill>
                  <a:srgbClr val="004D87"/>
                </a:solidFill>
                <a:latin typeface="Arial" pitchFamily="34" charset="0"/>
              </a:rPr>
              <a:pPr algn="r"/>
              <a:t>‹Nr.›</a:t>
            </a:fld>
            <a:endParaRPr lang="en-US" altLang="en-US" sz="800" dirty="0">
              <a:solidFill>
                <a:srgbClr val="004D87"/>
              </a:solidFill>
              <a:latin typeface="Arial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Studiengang - 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7793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2188840"/>
          </a:xfrm>
        </p:spPr>
        <p:txBody>
          <a:bodyPr/>
          <a:lstStyle>
            <a:lvl1pPr>
              <a:defRPr sz="2800"/>
            </a:lvl1pPr>
            <a:lvl2pPr marL="742950" indent="-285750">
              <a:buFont typeface="Symbol" panose="05050102010706020507" pitchFamily="18" charset="2"/>
              <a:buChar char="-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3851327"/>
            <a:ext cx="10972800" cy="2274839"/>
          </a:xfrm>
        </p:spPr>
        <p:txBody>
          <a:bodyPr>
            <a:normAutofit/>
          </a:bodyPr>
          <a:lstStyle>
            <a:lvl1pPr>
              <a:defRPr sz="2800"/>
            </a:lvl1pPr>
            <a:lvl2pPr marL="742950" indent="-285750">
              <a:buFont typeface="Symbol" panose="05050102010706020507" pitchFamily="18" charset="2"/>
              <a:buChar char="-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24417" y="1341338"/>
            <a:ext cx="10752667" cy="71438"/>
          </a:xfrm>
          <a:prstGeom prst="rect">
            <a:avLst/>
          </a:prstGeom>
          <a:gradFill rotWithShape="1">
            <a:gsLst>
              <a:gs pos="0">
                <a:srgbClr val="004D87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0773835" y="6308728"/>
            <a:ext cx="89111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9pPr>
          </a:lstStyle>
          <a:p>
            <a:pPr algn="r"/>
            <a:r>
              <a:rPr lang="de-DE" altLang="en-US" sz="800" b="1" dirty="0">
                <a:solidFill>
                  <a:srgbClr val="004D87"/>
                </a:solidFill>
                <a:latin typeface="Arial" pitchFamily="34" charset="0"/>
              </a:rPr>
              <a:t> </a:t>
            </a:r>
            <a:fld id="{9A0CC4BC-5475-43C9-A64A-A016F1BA30C4}" type="slidenum">
              <a:rPr lang="de-DE" altLang="en-US" sz="900" b="1">
                <a:solidFill>
                  <a:srgbClr val="004D87"/>
                </a:solidFill>
                <a:latin typeface="Arial" pitchFamily="34" charset="0"/>
              </a:rPr>
              <a:pPr algn="r"/>
              <a:t>‹Nr.›</a:t>
            </a:fld>
            <a:endParaRPr lang="en-US" altLang="en-US" sz="800" dirty="0">
              <a:solidFill>
                <a:srgbClr val="004D87"/>
              </a:solidFill>
              <a:latin typeface="Arial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Studiengang - 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513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Zwei Inhalte U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sz="2400"/>
            </a:lvl1pPr>
          </a:lstStyle>
          <a:p>
            <a:pPr lvl="0">
              <a:buFont typeface="Wingdings" panose="05000000000000000000" pitchFamily="2" charset="2"/>
              <a:buChar char="Ø"/>
            </a:pPr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2188840"/>
          </a:xfrm>
        </p:spPr>
        <p:txBody>
          <a:bodyPr/>
          <a:lstStyle>
            <a:lvl1pPr>
              <a:defRPr sz="2800"/>
            </a:lvl1pPr>
            <a:lvl2pPr marL="742950" indent="-285750">
              <a:buFont typeface="Symbol" panose="05050102010706020507" pitchFamily="18" charset="2"/>
              <a:buChar char="-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3851327"/>
            <a:ext cx="10972800" cy="2274839"/>
          </a:xfrm>
        </p:spPr>
        <p:txBody>
          <a:bodyPr>
            <a:normAutofit/>
          </a:bodyPr>
          <a:lstStyle>
            <a:lvl1pPr>
              <a:defRPr sz="2800"/>
            </a:lvl1pPr>
            <a:lvl2pPr marL="742950" indent="-285750">
              <a:buFont typeface="Symbol" panose="05050102010706020507" pitchFamily="18" charset="2"/>
              <a:buChar char="-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24417" y="1341338"/>
            <a:ext cx="10752667" cy="71438"/>
          </a:xfrm>
          <a:prstGeom prst="rect">
            <a:avLst/>
          </a:prstGeom>
          <a:gradFill rotWithShape="1">
            <a:gsLst>
              <a:gs pos="0">
                <a:srgbClr val="004D87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0773835" y="6308728"/>
            <a:ext cx="89111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9pPr>
          </a:lstStyle>
          <a:p>
            <a:pPr algn="r"/>
            <a:r>
              <a:rPr lang="de-DE" altLang="en-US" sz="800" b="1" dirty="0">
                <a:solidFill>
                  <a:srgbClr val="004D87"/>
                </a:solidFill>
                <a:latin typeface="Arial" pitchFamily="34" charset="0"/>
              </a:rPr>
              <a:t> </a:t>
            </a:r>
            <a:fld id="{9A0CC4BC-5475-43C9-A64A-A016F1BA30C4}" type="slidenum">
              <a:rPr lang="de-DE" altLang="en-US" sz="900" b="1">
                <a:solidFill>
                  <a:srgbClr val="004D87"/>
                </a:solidFill>
                <a:latin typeface="Arial" pitchFamily="34" charset="0"/>
              </a:rPr>
              <a:pPr algn="r"/>
              <a:t>‹Nr.›</a:t>
            </a:fld>
            <a:endParaRPr lang="en-US" altLang="en-US" sz="800" dirty="0">
              <a:solidFill>
                <a:srgbClr val="004D87"/>
              </a:solidFill>
              <a:latin typeface="Arial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Studiengang - 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35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8581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Symbol" panose="05050102010706020507" pitchFamily="18" charset="2"/>
              <a:buChar char="-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Symbol" panose="05050102010706020507" pitchFamily="18" charset="2"/>
              <a:buChar char="-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24417" y="1341338"/>
            <a:ext cx="10752667" cy="71438"/>
          </a:xfrm>
          <a:prstGeom prst="rect">
            <a:avLst/>
          </a:prstGeom>
          <a:gradFill rotWithShape="1">
            <a:gsLst>
              <a:gs pos="0">
                <a:srgbClr val="004D87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0773835" y="6308728"/>
            <a:ext cx="89111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9pPr>
          </a:lstStyle>
          <a:p>
            <a:pPr algn="r"/>
            <a:r>
              <a:rPr lang="de-DE" altLang="en-US" sz="800" b="1" dirty="0">
                <a:solidFill>
                  <a:srgbClr val="004D87"/>
                </a:solidFill>
                <a:latin typeface="Arial" pitchFamily="34" charset="0"/>
              </a:rPr>
              <a:t> </a:t>
            </a:r>
            <a:fld id="{9A0CC4BC-5475-43C9-A64A-A016F1BA30C4}" type="slidenum">
              <a:rPr lang="de-DE" altLang="en-US" sz="900" b="1">
                <a:solidFill>
                  <a:srgbClr val="004D87"/>
                </a:solidFill>
                <a:latin typeface="Arial" pitchFamily="34" charset="0"/>
              </a:rPr>
              <a:pPr algn="r"/>
              <a:t>‹Nr.›</a:t>
            </a:fld>
            <a:endParaRPr lang="en-US" altLang="en-US" sz="800" dirty="0">
              <a:solidFill>
                <a:srgbClr val="004D87"/>
              </a:solidFill>
              <a:latin typeface="Arial" pitchFamily="34" charset="0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Studiengang - 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996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0773835" y="6308728"/>
            <a:ext cx="89111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adrat"/>
                <a:cs typeface="Arial" pitchFamily="34" charset="0"/>
              </a:defRPr>
            </a:lvl9pPr>
          </a:lstStyle>
          <a:p>
            <a:pPr algn="r"/>
            <a:r>
              <a:rPr lang="de-DE" altLang="en-US" sz="800" b="1" dirty="0">
                <a:solidFill>
                  <a:srgbClr val="004D87"/>
                </a:solidFill>
                <a:latin typeface="Arial" pitchFamily="34" charset="0"/>
              </a:rPr>
              <a:t> </a:t>
            </a:r>
            <a:fld id="{9A0CC4BC-5475-43C9-A64A-A016F1BA30C4}" type="slidenum">
              <a:rPr lang="de-DE" altLang="en-US" sz="900" b="1">
                <a:solidFill>
                  <a:srgbClr val="004D87"/>
                </a:solidFill>
                <a:latin typeface="Arial" pitchFamily="34" charset="0"/>
              </a:rPr>
              <a:pPr algn="r"/>
              <a:t>‹Nr.›</a:t>
            </a:fld>
            <a:endParaRPr lang="en-US" altLang="en-US" sz="800" dirty="0">
              <a:solidFill>
                <a:srgbClr val="004D87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263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1440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1440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Studiengang - Titel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033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: 1 Ref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>
            <a:extLst>
              <a:ext uri="{FF2B5EF4-FFF2-40B4-BE49-F238E27FC236}">
                <a16:creationId xmlns:a16="http://schemas.microsoft.com/office/drawing/2014/main" id="{BC805763-BE0D-4847-B5EB-13733EDA1E1E}"/>
              </a:ext>
            </a:extLst>
          </p:cNvPr>
          <p:cNvSpPr/>
          <p:nvPr userDrawn="1"/>
        </p:nvSpPr>
        <p:spPr>
          <a:xfrm>
            <a:off x="8893277" y="0"/>
            <a:ext cx="2747861" cy="6055904"/>
          </a:xfrm>
          <a:prstGeom prst="rect">
            <a:avLst/>
          </a:prstGeom>
          <a:solidFill>
            <a:srgbClr val="EB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7695E4F4-44CC-E54B-BC02-6E66B17E1C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7740" y="1236254"/>
            <a:ext cx="1963760" cy="2020226"/>
          </a:xfrm>
          <a:prstGeom prst="rect">
            <a:avLst/>
          </a:prstGeom>
        </p:spPr>
      </p:pic>
      <p:sp>
        <p:nvSpPr>
          <p:cNvPr id="39" name="Bildplatzhalter 17">
            <a:extLst>
              <a:ext uri="{FF2B5EF4-FFF2-40B4-BE49-F238E27FC236}">
                <a16:creationId xmlns:a16="http://schemas.microsoft.com/office/drawing/2014/main" id="{E127897A-5959-A442-93E0-E530D602FF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93277" y="2584598"/>
            <a:ext cx="1592263" cy="15928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Portrait einfügen</a:t>
            </a:r>
          </a:p>
        </p:txBody>
      </p:sp>
      <p:sp>
        <p:nvSpPr>
          <p:cNvPr id="40" name="Textplatzhalter 24">
            <a:extLst>
              <a:ext uri="{FF2B5EF4-FFF2-40B4-BE49-F238E27FC236}">
                <a16:creationId xmlns:a16="http://schemas.microsoft.com/office/drawing/2014/main" id="{AD65D8C7-81D9-2D4F-9276-15F1777228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54654" y="4426938"/>
            <a:ext cx="2343880" cy="2330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266400">
              <a:buNone/>
              <a:defRPr sz="1400" b="1" i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Vor- / Nachname</a:t>
            </a:r>
          </a:p>
        </p:txBody>
      </p:sp>
      <p:sp>
        <p:nvSpPr>
          <p:cNvPr id="69" name="Titel 1">
            <a:extLst>
              <a:ext uri="{FF2B5EF4-FFF2-40B4-BE49-F238E27FC236}">
                <a16:creationId xmlns:a16="http://schemas.microsoft.com/office/drawing/2014/main" id="{24CEAD3B-B51E-4C4D-B110-D798A13242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2241408"/>
            <a:ext cx="7800754" cy="9239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 defTabSz="266400">
              <a:lnSpc>
                <a:spcPts val="3600"/>
              </a:lnSpc>
              <a:defRPr sz="3200" b="0" i="0">
                <a:solidFill>
                  <a:srgbClr val="0069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Titelfolie 1 Referent</a:t>
            </a:r>
            <a:br>
              <a:rPr lang="de-DE" dirty="0"/>
            </a:br>
            <a:r>
              <a:rPr lang="de-DE" dirty="0"/>
              <a:t>Headline</a:t>
            </a:r>
          </a:p>
        </p:txBody>
      </p:sp>
      <p:sp>
        <p:nvSpPr>
          <p:cNvPr id="70" name="Untertitel 2">
            <a:extLst>
              <a:ext uri="{FF2B5EF4-FFF2-40B4-BE49-F238E27FC236}">
                <a16:creationId xmlns:a16="http://schemas.microsoft.com/office/drawing/2014/main" id="{F3847C3C-C973-FA4E-8701-632B7BB63D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4" y="3379857"/>
            <a:ext cx="4442139" cy="86476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266400">
              <a:lnSpc>
                <a:spcPct val="100000"/>
              </a:lnSpc>
              <a:spcBef>
                <a:spcPts val="600"/>
              </a:spcBef>
              <a:buNone/>
              <a:defRPr sz="1600" b="0" i="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 dirty="0"/>
              <a:t>Zweizeilige</a:t>
            </a:r>
          </a:p>
          <a:p>
            <a:r>
              <a:rPr lang="de-DE" dirty="0" err="1"/>
              <a:t>Subline</a:t>
            </a:r>
            <a:endParaRPr lang="de-DE" dirty="0"/>
          </a:p>
        </p:txBody>
      </p:sp>
      <p:pic>
        <p:nvPicPr>
          <p:cNvPr id="72" name="Grafik 71">
            <a:extLst>
              <a:ext uri="{FF2B5EF4-FFF2-40B4-BE49-F238E27FC236}">
                <a16:creationId xmlns:a16="http://schemas.microsoft.com/office/drawing/2014/main" id="{09725751-C379-C144-A694-92B98BC8DD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2412" y="260351"/>
            <a:ext cx="1594884" cy="540000"/>
          </a:xfrm>
          <a:prstGeom prst="rect">
            <a:avLst/>
          </a:prstGeom>
        </p:spPr>
      </p:pic>
      <p:sp>
        <p:nvSpPr>
          <p:cNvPr id="19" name="Textplatzhalter 26">
            <a:extLst>
              <a:ext uri="{FF2B5EF4-FFF2-40B4-BE49-F238E27FC236}">
                <a16:creationId xmlns:a16="http://schemas.microsoft.com/office/drawing/2014/main" id="{225698C4-C3A8-8346-B7A2-BF341C4701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54655" y="4768648"/>
            <a:ext cx="2343880" cy="5450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266400">
              <a:lnSpc>
                <a:spcPts val="1060"/>
              </a:lnSpc>
              <a:spcBef>
                <a:spcPts val="600"/>
              </a:spcBef>
              <a:buNone/>
              <a:defRPr sz="1200" b="0" i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Funktion</a:t>
            </a:r>
          </a:p>
          <a:p>
            <a:pPr lvl="0"/>
            <a:r>
              <a:rPr lang="de-DE" dirty="0"/>
              <a:t>Funktion</a:t>
            </a:r>
          </a:p>
        </p:txBody>
      </p:sp>
      <p:sp>
        <p:nvSpPr>
          <p:cNvPr id="20" name="Bildplatzhalter 5">
            <a:extLst>
              <a:ext uri="{FF2B5EF4-FFF2-40B4-BE49-F238E27FC236}">
                <a16:creationId xmlns:a16="http://schemas.microsoft.com/office/drawing/2014/main" id="{0C448533-20B9-1648-B636-460DDC996FB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153" y="5103223"/>
            <a:ext cx="1620000" cy="9546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i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defRPr>
            </a:lvl1pPr>
          </a:lstStyle>
          <a:p>
            <a:r>
              <a:rPr lang="de-DE" dirty="0"/>
              <a:t>Ggf. Partner-Logo einfügen, ggf. skalieren: Bildformat › Zuschneiden › Einpassen</a:t>
            </a:r>
          </a:p>
        </p:txBody>
      </p:sp>
      <p:sp>
        <p:nvSpPr>
          <p:cNvPr id="21" name="Bildplatzhalter 5">
            <a:extLst>
              <a:ext uri="{FF2B5EF4-FFF2-40B4-BE49-F238E27FC236}">
                <a16:creationId xmlns:a16="http://schemas.microsoft.com/office/drawing/2014/main" id="{9B3C696C-ED47-B848-A9A8-C1FE078D751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461325" y="5103223"/>
            <a:ext cx="1620000" cy="9546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i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defRPr>
            </a:lvl1pPr>
          </a:lstStyle>
          <a:p>
            <a:r>
              <a:rPr lang="de-DE" dirty="0"/>
              <a:t>Ggf. Partner-Logo einfügen, ggf. skalieren: Bildformat › Zuschneiden › Einpassen</a:t>
            </a:r>
          </a:p>
        </p:txBody>
      </p:sp>
      <p:sp>
        <p:nvSpPr>
          <p:cNvPr id="22" name="Bildplatzhalter 5">
            <a:extLst>
              <a:ext uri="{FF2B5EF4-FFF2-40B4-BE49-F238E27FC236}">
                <a16:creationId xmlns:a16="http://schemas.microsoft.com/office/drawing/2014/main" id="{16A1E9DD-38F0-A643-927F-E3E77108BE6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330389" y="5103223"/>
            <a:ext cx="1620000" cy="9546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i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defRPr>
            </a:lvl1pPr>
          </a:lstStyle>
          <a:p>
            <a:r>
              <a:rPr lang="de-DE" dirty="0"/>
              <a:t>Ggf. Partner-Logo einfügen, ggf. skalieren: Bildformat › Zuschneiden › Einpassen</a:t>
            </a:r>
          </a:p>
        </p:txBody>
      </p:sp>
      <p:sp>
        <p:nvSpPr>
          <p:cNvPr id="23" name="Textplatzhalter 24">
            <a:extLst>
              <a:ext uri="{FF2B5EF4-FFF2-40B4-BE49-F238E27FC236}">
                <a16:creationId xmlns:a16="http://schemas.microsoft.com/office/drawing/2014/main" id="{65615823-F2B8-C64E-BDA7-1B8AB89224E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3573" y="4770964"/>
            <a:ext cx="3644211" cy="2429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266400">
              <a:buNone/>
              <a:defRPr sz="1200" b="0" i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Ggf. „In Kooperation:“ bzw. Text nach Wunsch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4DC613C-6449-9A5F-4CE3-FF766DD2B004}"/>
              </a:ext>
            </a:extLst>
          </p:cNvPr>
          <p:cNvSpPr txBox="1"/>
          <p:nvPr userDrawn="1"/>
        </p:nvSpPr>
        <p:spPr>
          <a:xfrm>
            <a:off x="7676506" y="6372000"/>
            <a:ext cx="3524643" cy="271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tabLst>
                <a:tab pos="307960" algn="l"/>
              </a:tabLst>
            </a:pPr>
            <a:r>
              <a:rPr lang="de-DE" sz="1200" b="0" i="0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200" b="0" i="0" spc="6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 näher </a:t>
            </a:r>
            <a:r>
              <a:rPr lang="de-DE" sz="1200" b="0" i="0" spc="60" baseline="0" dirty="0">
                <a:solidFill>
                  <a:srgbClr val="99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de-DE" sz="1200" b="0" i="0" spc="60" baseline="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spc="60" baseline="0" dirty="0" err="1">
                <a:solidFill>
                  <a:srgbClr val="0069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www.hs</a:t>
            </a:r>
            <a:r>
              <a:rPr lang="de-DE" sz="1200" spc="60" baseline="0" dirty="0">
                <a:solidFill>
                  <a:srgbClr val="0069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-emden-</a:t>
            </a:r>
            <a:r>
              <a:rPr lang="de-DE" sz="1200" spc="60" baseline="0" dirty="0" err="1">
                <a:solidFill>
                  <a:srgbClr val="0069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leer.de</a:t>
            </a:r>
            <a:endParaRPr lang="de-DE" sz="1200" b="1" spc="60" baseline="0" dirty="0">
              <a:solidFill>
                <a:srgbClr val="0069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E63829A4-9BF5-4627-1379-E83EB4BFE8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0517" y="6452346"/>
            <a:ext cx="137077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02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: 2 Ref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>
            <a:extLst>
              <a:ext uri="{FF2B5EF4-FFF2-40B4-BE49-F238E27FC236}">
                <a16:creationId xmlns:a16="http://schemas.microsoft.com/office/drawing/2014/main" id="{BC805763-BE0D-4847-B5EB-13733EDA1E1E}"/>
              </a:ext>
            </a:extLst>
          </p:cNvPr>
          <p:cNvSpPr/>
          <p:nvPr userDrawn="1"/>
        </p:nvSpPr>
        <p:spPr>
          <a:xfrm>
            <a:off x="6157164" y="0"/>
            <a:ext cx="5524928" cy="6055904"/>
          </a:xfrm>
          <a:prstGeom prst="rect">
            <a:avLst/>
          </a:prstGeom>
          <a:solidFill>
            <a:srgbClr val="EB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Bildplatzhalter 17">
            <a:extLst>
              <a:ext uri="{FF2B5EF4-FFF2-40B4-BE49-F238E27FC236}">
                <a16:creationId xmlns:a16="http://schemas.microsoft.com/office/drawing/2014/main" id="{D295B80B-81A4-4044-9BC2-47CF567B336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16210" y="2584598"/>
            <a:ext cx="1592263" cy="15928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Portrait einfügen</a:t>
            </a:r>
          </a:p>
        </p:txBody>
      </p:sp>
      <p:sp>
        <p:nvSpPr>
          <p:cNvPr id="54" name="Textplatzhalter 24">
            <a:extLst>
              <a:ext uri="{FF2B5EF4-FFF2-40B4-BE49-F238E27FC236}">
                <a16:creationId xmlns:a16="http://schemas.microsoft.com/office/drawing/2014/main" id="{4A330B74-E61F-A24D-A17B-C0B91C180F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7587" y="4426938"/>
            <a:ext cx="2343880" cy="2330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723600">
              <a:buNone/>
              <a:defRPr sz="1400" b="1" i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Vor- / Nachname</a:t>
            </a:r>
          </a:p>
        </p:txBody>
      </p:sp>
      <p:sp>
        <p:nvSpPr>
          <p:cNvPr id="56" name="Bildplatzhalter 17">
            <a:extLst>
              <a:ext uri="{FF2B5EF4-FFF2-40B4-BE49-F238E27FC236}">
                <a16:creationId xmlns:a16="http://schemas.microsoft.com/office/drawing/2014/main" id="{BA7632DF-B267-2449-B72E-D4D0FA174E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893277" y="2584598"/>
            <a:ext cx="1592263" cy="15928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Portrait einfügen</a:t>
            </a:r>
          </a:p>
        </p:txBody>
      </p:sp>
      <p:sp>
        <p:nvSpPr>
          <p:cNvPr id="60" name="Textplatzhalter 24">
            <a:extLst>
              <a:ext uri="{FF2B5EF4-FFF2-40B4-BE49-F238E27FC236}">
                <a16:creationId xmlns:a16="http://schemas.microsoft.com/office/drawing/2014/main" id="{744652AD-E2EF-4C42-87F2-1F78BDAAF2A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4654" y="4426938"/>
            <a:ext cx="2343880" cy="2330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723600">
              <a:buNone/>
              <a:defRPr sz="1400" b="1" i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Vor- / Nachname</a:t>
            </a:r>
          </a:p>
        </p:txBody>
      </p:sp>
      <p:sp>
        <p:nvSpPr>
          <p:cNvPr id="68" name="Titel 1">
            <a:extLst>
              <a:ext uri="{FF2B5EF4-FFF2-40B4-BE49-F238E27FC236}">
                <a16:creationId xmlns:a16="http://schemas.microsoft.com/office/drawing/2014/main" id="{940CA773-6CD1-9648-AC62-FA57F8A562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2241408"/>
            <a:ext cx="5247960" cy="9239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 defTabSz="266400">
              <a:lnSpc>
                <a:spcPts val="3600"/>
              </a:lnSpc>
              <a:defRPr sz="3200" b="0" i="0">
                <a:solidFill>
                  <a:srgbClr val="0069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Titelfolie 1 Referent</a:t>
            </a:r>
            <a:br>
              <a:rPr lang="de-DE" dirty="0"/>
            </a:br>
            <a:r>
              <a:rPr lang="de-DE" dirty="0"/>
              <a:t>Headline</a:t>
            </a:r>
          </a:p>
        </p:txBody>
      </p:sp>
      <p:sp>
        <p:nvSpPr>
          <p:cNvPr id="70" name="Untertitel 2">
            <a:extLst>
              <a:ext uri="{FF2B5EF4-FFF2-40B4-BE49-F238E27FC236}">
                <a16:creationId xmlns:a16="http://schemas.microsoft.com/office/drawing/2014/main" id="{593F9403-ECF6-3B4B-BDC4-D98D53BCA7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4" y="3379857"/>
            <a:ext cx="4442139" cy="86476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723600">
              <a:lnSpc>
                <a:spcPct val="100000"/>
              </a:lnSpc>
              <a:spcBef>
                <a:spcPts val="600"/>
              </a:spcBef>
              <a:buNone/>
              <a:defRPr sz="1600" b="0" i="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 dirty="0"/>
              <a:t>Zweizeilige</a:t>
            </a:r>
          </a:p>
          <a:p>
            <a:r>
              <a:rPr lang="de-DE" dirty="0" err="1"/>
              <a:t>Subline</a:t>
            </a:r>
            <a:endParaRPr lang="de-DE" dirty="0"/>
          </a:p>
        </p:txBody>
      </p:sp>
      <p:pic>
        <p:nvPicPr>
          <p:cNvPr id="72" name="Grafik 71">
            <a:extLst>
              <a:ext uri="{FF2B5EF4-FFF2-40B4-BE49-F238E27FC236}">
                <a16:creationId xmlns:a16="http://schemas.microsoft.com/office/drawing/2014/main" id="{8F7B4E1A-1105-CE40-ADC5-F38F7A4445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412" y="260351"/>
            <a:ext cx="1594884" cy="540000"/>
          </a:xfrm>
          <a:prstGeom prst="rect">
            <a:avLst/>
          </a:prstGeom>
        </p:spPr>
      </p:pic>
      <p:pic>
        <p:nvPicPr>
          <p:cNvPr id="78" name="Grafik 77">
            <a:extLst>
              <a:ext uri="{FF2B5EF4-FFF2-40B4-BE49-F238E27FC236}">
                <a16:creationId xmlns:a16="http://schemas.microsoft.com/office/drawing/2014/main" id="{96EF7DD9-65E7-E44C-BC16-E88BE36EF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139"/>
          <a:stretch/>
        </p:blipFill>
        <p:spPr>
          <a:xfrm>
            <a:off x="10250817" y="928974"/>
            <a:ext cx="1941183" cy="2328913"/>
          </a:xfrm>
          <a:prstGeom prst="rect">
            <a:avLst/>
          </a:prstGeom>
        </p:spPr>
      </p:pic>
      <p:sp>
        <p:nvSpPr>
          <p:cNvPr id="28" name="Textplatzhalter 26">
            <a:extLst>
              <a:ext uri="{FF2B5EF4-FFF2-40B4-BE49-F238E27FC236}">
                <a16:creationId xmlns:a16="http://schemas.microsoft.com/office/drawing/2014/main" id="{4656E7B1-906C-0443-9824-D7E17719BC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77588" y="4768648"/>
            <a:ext cx="2343880" cy="5450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723600">
              <a:lnSpc>
                <a:spcPts val="1060"/>
              </a:lnSpc>
              <a:spcBef>
                <a:spcPts val="600"/>
              </a:spcBef>
              <a:buNone/>
              <a:defRPr sz="1200" b="0" i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Funktion</a:t>
            </a:r>
          </a:p>
          <a:p>
            <a:pPr lvl="0"/>
            <a:r>
              <a:rPr lang="de-DE" dirty="0"/>
              <a:t>Funktion</a:t>
            </a:r>
          </a:p>
        </p:txBody>
      </p:sp>
      <p:sp>
        <p:nvSpPr>
          <p:cNvPr id="29" name="Textplatzhalter 26">
            <a:extLst>
              <a:ext uri="{FF2B5EF4-FFF2-40B4-BE49-F238E27FC236}">
                <a16:creationId xmlns:a16="http://schemas.microsoft.com/office/drawing/2014/main" id="{FCAC909C-B276-7444-966C-C62CB7EDD5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54655" y="4768648"/>
            <a:ext cx="2343880" cy="5450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723600">
              <a:lnSpc>
                <a:spcPts val="1060"/>
              </a:lnSpc>
              <a:spcBef>
                <a:spcPts val="600"/>
              </a:spcBef>
              <a:buNone/>
              <a:defRPr sz="1200" b="0" i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Funktion</a:t>
            </a:r>
          </a:p>
          <a:p>
            <a:pPr lvl="0"/>
            <a:r>
              <a:rPr lang="de-DE" dirty="0"/>
              <a:t>Funktion</a:t>
            </a:r>
          </a:p>
        </p:txBody>
      </p:sp>
      <p:sp>
        <p:nvSpPr>
          <p:cNvPr id="35" name="Bildplatzhalter 5">
            <a:extLst>
              <a:ext uri="{FF2B5EF4-FFF2-40B4-BE49-F238E27FC236}">
                <a16:creationId xmlns:a16="http://schemas.microsoft.com/office/drawing/2014/main" id="{6AAC7639-8FCD-ED4E-9113-BD57E3E723C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153" y="5103223"/>
            <a:ext cx="1620000" cy="9546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i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defRPr>
            </a:lvl1pPr>
          </a:lstStyle>
          <a:p>
            <a:r>
              <a:rPr lang="de-DE" dirty="0"/>
              <a:t>Ggf. Partner-Logo einfügen, ggf. skalieren: Bildformat › Zuschneiden › Einpassen</a:t>
            </a:r>
          </a:p>
        </p:txBody>
      </p:sp>
      <p:sp>
        <p:nvSpPr>
          <p:cNvPr id="36" name="Bildplatzhalter 5">
            <a:extLst>
              <a:ext uri="{FF2B5EF4-FFF2-40B4-BE49-F238E27FC236}">
                <a16:creationId xmlns:a16="http://schemas.microsoft.com/office/drawing/2014/main" id="{EB0F853F-F698-7548-B88B-EC18FFB0F5A4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461325" y="5103223"/>
            <a:ext cx="1620000" cy="9546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i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defRPr>
            </a:lvl1pPr>
          </a:lstStyle>
          <a:p>
            <a:r>
              <a:rPr lang="de-DE" dirty="0"/>
              <a:t>Ggf. Partner-Logo einfügen, ggf. skalieren: Bildformat › Zuschneiden › Einpassen</a:t>
            </a:r>
          </a:p>
        </p:txBody>
      </p:sp>
      <p:sp>
        <p:nvSpPr>
          <p:cNvPr id="37" name="Bildplatzhalter 5">
            <a:extLst>
              <a:ext uri="{FF2B5EF4-FFF2-40B4-BE49-F238E27FC236}">
                <a16:creationId xmlns:a16="http://schemas.microsoft.com/office/drawing/2014/main" id="{C76F22BD-4038-B546-8A60-240972327E0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330389" y="5103223"/>
            <a:ext cx="1620000" cy="9546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i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defRPr>
            </a:lvl1pPr>
          </a:lstStyle>
          <a:p>
            <a:r>
              <a:rPr lang="de-DE" dirty="0"/>
              <a:t>Ggf. Partner-Logo einfügen, ggf. skalieren: Bildformat › Zuschneiden › Einpassen</a:t>
            </a:r>
          </a:p>
        </p:txBody>
      </p:sp>
      <p:sp>
        <p:nvSpPr>
          <p:cNvPr id="38" name="Textplatzhalter 24">
            <a:extLst>
              <a:ext uri="{FF2B5EF4-FFF2-40B4-BE49-F238E27FC236}">
                <a16:creationId xmlns:a16="http://schemas.microsoft.com/office/drawing/2014/main" id="{847FFD65-C78A-1F4B-9CB2-DB8FDE1274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3573" y="4770964"/>
            <a:ext cx="3644211" cy="2429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723600">
              <a:buNone/>
              <a:defRPr sz="1200" b="0" i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Ggf. „In Kooperation.“ bzw. Text nach Wunsch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180A7EC2-B128-4EFB-A64B-CC74FC0A9E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0517" y="6452346"/>
            <a:ext cx="1370770" cy="10800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900C8DD3-7CA0-1828-5755-EB09A7212E77}"/>
              </a:ext>
            </a:extLst>
          </p:cNvPr>
          <p:cNvSpPr txBox="1"/>
          <p:nvPr userDrawn="1"/>
        </p:nvSpPr>
        <p:spPr>
          <a:xfrm>
            <a:off x="7676506" y="6372000"/>
            <a:ext cx="3524643" cy="271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tabLst>
                <a:tab pos="307960" algn="l"/>
              </a:tabLst>
            </a:pPr>
            <a:r>
              <a:rPr lang="de-DE" sz="1200" b="0" i="0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200" b="0" i="0" spc="6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 näher </a:t>
            </a:r>
            <a:r>
              <a:rPr lang="de-DE" sz="1200" b="0" i="0" spc="60" baseline="0" dirty="0">
                <a:solidFill>
                  <a:srgbClr val="99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de-DE" sz="1200" b="0" i="0" spc="60" baseline="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spc="60" baseline="0" dirty="0" err="1">
                <a:solidFill>
                  <a:srgbClr val="0069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www.hs</a:t>
            </a:r>
            <a:r>
              <a:rPr lang="de-DE" sz="1200" spc="60" baseline="0" dirty="0">
                <a:solidFill>
                  <a:srgbClr val="0069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-emden-</a:t>
            </a:r>
            <a:r>
              <a:rPr lang="de-DE" sz="1200" spc="60" baseline="0" dirty="0" err="1">
                <a:solidFill>
                  <a:srgbClr val="0069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leer.de</a:t>
            </a:r>
            <a:endParaRPr lang="de-DE" sz="1200" b="1" spc="60" baseline="0" dirty="0">
              <a:solidFill>
                <a:srgbClr val="0069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251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>
            <a:extLst>
              <a:ext uri="{FF2B5EF4-FFF2-40B4-BE49-F238E27FC236}">
                <a16:creationId xmlns:a16="http://schemas.microsoft.com/office/drawing/2014/main" id="{CFDBCC4F-2917-0148-AF0D-AFDCDFF14213}"/>
              </a:ext>
            </a:extLst>
          </p:cNvPr>
          <p:cNvSpPr/>
          <p:nvPr userDrawn="1"/>
        </p:nvSpPr>
        <p:spPr>
          <a:xfrm>
            <a:off x="2461325" y="1052512"/>
            <a:ext cx="9730675" cy="5003391"/>
          </a:xfrm>
          <a:prstGeom prst="rect">
            <a:avLst/>
          </a:prstGeom>
          <a:solidFill>
            <a:srgbClr val="99CC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F5B8D0C-3CFF-0440-82F2-34CFE3902F85}"/>
              </a:ext>
            </a:extLst>
          </p:cNvPr>
          <p:cNvSpPr/>
          <p:nvPr userDrawn="1"/>
        </p:nvSpPr>
        <p:spPr>
          <a:xfrm>
            <a:off x="6096000" y="-1659"/>
            <a:ext cx="6095999" cy="68580"/>
          </a:xfrm>
          <a:prstGeom prst="rect">
            <a:avLst/>
          </a:prstGeom>
          <a:solidFill>
            <a:srgbClr val="006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8A93E14-B370-5F4A-8F00-4D04CB5B2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412" y="260351"/>
            <a:ext cx="1594884" cy="540000"/>
          </a:xfrm>
          <a:prstGeom prst="rect">
            <a:avLst/>
          </a:prstGeom>
        </p:spPr>
      </p:pic>
      <p:sp>
        <p:nvSpPr>
          <p:cNvPr id="53" name="Titel 1">
            <a:extLst>
              <a:ext uri="{FF2B5EF4-FFF2-40B4-BE49-F238E27FC236}">
                <a16:creationId xmlns:a16="http://schemas.microsoft.com/office/drawing/2014/main" id="{8D12D60B-6D7C-C44C-8800-439A925240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324" y="174783"/>
            <a:ext cx="5275563" cy="39417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defTabSz="266400">
              <a:tabLst>
                <a:tab pos="0" algn="l"/>
              </a:tabLst>
              <a:defRPr sz="1800" b="1" i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Agenda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E217C8BD-793B-1D40-BF7E-361BBF420D21}"/>
              </a:ext>
            </a:extLst>
          </p:cNvPr>
          <p:cNvSpPr txBox="1"/>
          <p:nvPr userDrawn="1"/>
        </p:nvSpPr>
        <p:spPr>
          <a:xfrm>
            <a:off x="10511554" y="6369296"/>
            <a:ext cx="674353" cy="27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tabLst>
                <a:tab pos="307960" algn="l"/>
              </a:tabLst>
            </a:pPr>
            <a:fld id="{196812F3-EB32-AC4B-873B-85F934B95874}" type="slidenum">
              <a:rPr lang="de-DE" sz="1200" b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1500"/>
                </a:lnSpc>
                <a:tabLst>
                  <a:tab pos="307960" algn="l"/>
                </a:tabLst>
              </a:pPr>
              <a:t>‹Nr.›</a:t>
            </a:fld>
            <a:endParaRPr lang="de-DE" sz="10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hteck 20" hidden="1">
            <a:extLst>
              <a:ext uri="{FF2B5EF4-FFF2-40B4-BE49-F238E27FC236}">
                <a16:creationId xmlns:a16="http://schemas.microsoft.com/office/drawing/2014/main" id="{FEAA92A2-71DC-2E4D-ABD1-569ACB31F3E5}"/>
              </a:ext>
            </a:extLst>
          </p:cNvPr>
          <p:cNvSpPr/>
          <p:nvPr userDrawn="1"/>
        </p:nvSpPr>
        <p:spPr>
          <a:xfrm>
            <a:off x="4065373" y="1052512"/>
            <a:ext cx="8126619" cy="5003391"/>
          </a:xfrm>
          <a:prstGeom prst="rect">
            <a:avLst/>
          </a:prstGeom>
          <a:solidFill>
            <a:srgbClr val="99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35" name="Inhaltsplatzhalter 2">
            <a:extLst>
              <a:ext uri="{FF2B5EF4-FFF2-40B4-BE49-F238E27FC236}">
                <a16:creationId xmlns:a16="http://schemas.microsoft.com/office/drawing/2014/main" id="{C67455CD-C850-E34D-A0EA-6AC32D6F4EB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666282" y="2252804"/>
            <a:ext cx="5883631" cy="2989996"/>
          </a:xfrm>
          <a:prstGeom prst="rect">
            <a:avLst/>
          </a:prstGeom>
        </p:spPr>
        <p:txBody>
          <a:bodyPr lIns="0" tIns="0" rIns="0" bIns="0" anchor="t"/>
          <a:lstStyle>
            <a:lvl1pPr marL="0" indent="0" defTabSz="266400">
              <a:lnSpc>
                <a:spcPct val="100000"/>
              </a:lnSpc>
              <a:buClr>
                <a:srgbClr val="4D4D4D"/>
              </a:buClr>
              <a:buFont typeface="+mj-lt"/>
              <a:buNone/>
              <a:tabLst/>
              <a:defRPr sz="2000" b="0" i="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7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5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01. Kapitel — manuell Kapitel eintragen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6205F80-3E4A-724B-B8DA-61FDCEF239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181" y="3429000"/>
            <a:ext cx="2908986" cy="2626903"/>
          </a:xfrm>
          <a:prstGeom prst="rect">
            <a:avLst/>
          </a:prstGeom>
        </p:spPr>
      </p:pic>
      <p:sp>
        <p:nvSpPr>
          <p:cNvPr id="45" name="Textfeld 44">
            <a:extLst>
              <a:ext uri="{FF2B5EF4-FFF2-40B4-BE49-F238E27FC236}">
                <a16:creationId xmlns:a16="http://schemas.microsoft.com/office/drawing/2014/main" id="{039FE0C4-272F-CD4F-99C1-0E86A9AA9DC1}"/>
              </a:ext>
            </a:extLst>
          </p:cNvPr>
          <p:cNvSpPr txBox="1"/>
          <p:nvPr userDrawn="1"/>
        </p:nvSpPr>
        <p:spPr>
          <a:xfrm>
            <a:off x="8759241" y="6376235"/>
            <a:ext cx="1679501" cy="27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tabLst>
                <a:tab pos="307960" algn="l"/>
              </a:tabLst>
            </a:pPr>
            <a:r>
              <a:rPr lang="de-DE" sz="1000" b="0" i="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fld id="{9D85580B-C5BC-9946-91FD-78421830B8AB}" type="datetime1">
              <a:rPr lang="de-DE" sz="1200" b="0" i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1500"/>
                </a:lnSpc>
                <a:tabLst>
                  <a:tab pos="307960" algn="l"/>
                </a:tabLst>
              </a:pPr>
              <a:t>20.03.2024</a:t>
            </a:fld>
            <a:r>
              <a:rPr lang="de-DE" sz="1000" b="0" i="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sz="10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70C97857-64AD-1846-A926-E722A1FCDEC9}"/>
              </a:ext>
            </a:extLst>
          </p:cNvPr>
          <p:cNvSpPr txBox="1"/>
          <p:nvPr userDrawn="1"/>
        </p:nvSpPr>
        <p:spPr>
          <a:xfrm>
            <a:off x="10452696" y="6366280"/>
            <a:ext cx="336215" cy="29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tabLst>
                <a:tab pos="307960" algn="l"/>
              </a:tabLst>
            </a:pPr>
            <a:r>
              <a:rPr lang="de-DE" sz="1800" dirty="0">
                <a:solidFill>
                  <a:srgbClr val="99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endParaRPr lang="de-DE" sz="10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55EB8AC-440F-F148-ADAA-B994E34AD0A6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Maxima Musterfrau</a:t>
            </a:r>
            <a:endParaRPr lang="de-DE" dirty="0"/>
          </a:p>
        </p:txBody>
      </p:sp>
      <p:sp>
        <p:nvSpPr>
          <p:cNvPr id="28" name="Textplatzhalter 31">
            <a:extLst>
              <a:ext uri="{FF2B5EF4-FFF2-40B4-BE49-F238E27FC236}">
                <a16:creationId xmlns:a16="http://schemas.microsoft.com/office/drawing/2014/main" id="{75F46193-92B9-E14C-8BEF-60C741AC96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2363" y="629076"/>
            <a:ext cx="4990562" cy="1710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defTabSz="266400">
              <a:buNone/>
              <a:tabLst>
                <a:tab pos="0" algn="l"/>
              </a:tabLst>
              <a:defRPr sz="1600" b="0" i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7" indent="0">
              <a:buNone/>
              <a:defRPr/>
            </a:lvl2pPr>
            <a:lvl3pPr marL="914355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de-DE" dirty="0"/>
              <a:t>Thema </a:t>
            </a:r>
            <a:r>
              <a:rPr lang="de-DE" dirty="0" err="1"/>
              <a:t>Subline</a:t>
            </a:r>
            <a:r>
              <a:rPr lang="de-DE" dirty="0"/>
              <a:t> / Beschreibung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6C35184-7BE7-8A72-7AE4-B79C7C2D75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0517" y="6452346"/>
            <a:ext cx="137077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65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: 2 Spalten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FF5B8D0C-3CFF-0440-82F2-34CFE3902F85}"/>
              </a:ext>
            </a:extLst>
          </p:cNvPr>
          <p:cNvSpPr/>
          <p:nvPr userDrawn="1"/>
        </p:nvSpPr>
        <p:spPr>
          <a:xfrm>
            <a:off x="6096000" y="-1659"/>
            <a:ext cx="6095999" cy="68580"/>
          </a:xfrm>
          <a:prstGeom prst="rect">
            <a:avLst/>
          </a:prstGeom>
          <a:solidFill>
            <a:srgbClr val="006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8A93E14-B370-5F4A-8F00-4D04CB5B2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412" y="260351"/>
            <a:ext cx="1594884" cy="540000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CAFFD4C7-238F-8B84-DCA2-267E5BEC301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50860" y="3236118"/>
            <a:ext cx="4458305" cy="2814856"/>
          </a:xfrm>
          <a:prstGeom prst="rect">
            <a:avLst/>
          </a:prstGeom>
        </p:spPr>
        <p:txBody>
          <a:bodyPr lIns="0" tIns="0" rIns="0" bIns="0"/>
          <a:lstStyle>
            <a:lvl1pPr marL="266400" indent="-266400" defTabSz="266400">
              <a:lnSpc>
                <a:spcPct val="100000"/>
              </a:lnSpc>
              <a:buClr>
                <a:srgbClr val="99CCCC"/>
              </a:buClr>
              <a:buFont typeface="+mj-lt"/>
              <a:buAutoNum type="arabicPeriod"/>
              <a:tabLst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7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5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3" name="Titel 1">
            <a:extLst>
              <a:ext uri="{FF2B5EF4-FFF2-40B4-BE49-F238E27FC236}">
                <a16:creationId xmlns:a16="http://schemas.microsoft.com/office/drawing/2014/main" id="{8D12D60B-6D7C-C44C-8800-439A925240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324" y="174783"/>
            <a:ext cx="5275563" cy="39417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defTabSz="266400">
              <a:tabLst/>
              <a:defRPr sz="1800" b="1" i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XX. Thema Headline</a:t>
            </a:r>
          </a:p>
        </p:txBody>
      </p:sp>
      <p:sp>
        <p:nvSpPr>
          <p:cNvPr id="54" name="Textplatzhalter 31">
            <a:extLst>
              <a:ext uri="{FF2B5EF4-FFF2-40B4-BE49-F238E27FC236}">
                <a16:creationId xmlns:a16="http://schemas.microsoft.com/office/drawing/2014/main" id="{2C0ED798-2BF6-534A-BBB2-F9244BF85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2363" y="629076"/>
            <a:ext cx="4990562" cy="1710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defTabSz="266400">
              <a:buNone/>
              <a:tabLst/>
              <a:defRPr sz="1600" b="0" i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7" indent="0">
              <a:buNone/>
              <a:defRPr/>
            </a:lvl2pPr>
            <a:lvl3pPr marL="914355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de-DE" dirty="0"/>
              <a:t>Thema </a:t>
            </a:r>
            <a:r>
              <a:rPr lang="de-DE" dirty="0" err="1"/>
              <a:t>Subline</a:t>
            </a:r>
            <a:r>
              <a:rPr lang="de-DE" dirty="0"/>
              <a:t> / Beschreibung</a:t>
            </a:r>
          </a:p>
        </p:txBody>
      </p:sp>
      <p:sp>
        <p:nvSpPr>
          <p:cNvPr id="55" name="Inhaltsplatzhalter 2">
            <a:extLst>
              <a:ext uri="{FF2B5EF4-FFF2-40B4-BE49-F238E27FC236}">
                <a16:creationId xmlns:a16="http://schemas.microsoft.com/office/drawing/2014/main" id="{234B5378-FD6A-AE4B-9E9E-C83C57BE458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44601" y="1926680"/>
            <a:ext cx="6391022" cy="29422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7" indent="0">
              <a:lnSpc>
                <a:spcPct val="100000"/>
              </a:lnSpc>
              <a:buNone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5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6" name="Inhaltsplatzhalter 2">
            <a:extLst>
              <a:ext uri="{FF2B5EF4-FFF2-40B4-BE49-F238E27FC236}">
                <a16:creationId xmlns:a16="http://schemas.microsoft.com/office/drawing/2014/main" id="{992DE387-666C-F84F-9508-0C483A7C110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50863" y="2279710"/>
            <a:ext cx="5545137" cy="2101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7" indent="0">
              <a:lnSpc>
                <a:spcPct val="100000"/>
              </a:lnSpc>
              <a:buNone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5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Unterzeile</a:t>
            </a:r>
          </a:p>
        </p:txBody>
      </p:sp>
      <p:sp>
        <p:nvSpPr>
          <p:cNvPr id="58" name="Bildplatzhalter 5">
            <a:extLst>
              <a:ext uri="{FF2B5EF4-FFF2-40B4-BE49-F238E27FC236}">
                <a16:creationId xmlns:a16="http://schemas.microsoft.com/office/drawing/2014/main" id="{D23F0121-362E-804C-8D66-2710432C823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50013" y="1069284"/>
            <a:ext cx="2141986" cy="49886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i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Ggf. illustrierendes Hintergrundbild einfügen, idealerweise zum Thema passend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F07EFA9D-01F7-2C47-80AA-F3897A5DB7AE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5286335" y="3237560"/>
            <a:ext cx="4458305" cy="2814856"/>
          </a:xfrm>
          <a:prstGeom prst="rect">
            <a:avLst/>
          </a:prstGeom>
        </p:spPr>
        <p:txBody>
          <a:bodyPr lIns="0" tIns="0" rIns="0" bIns="0"/>
          <a:lstStyle>
            <a:lvl1pPr marL="266400" indent="-266400" defTabSz="266400">
              <a:lnSpc>
                <a:spcPct val="100000"/>
              </a:lnSpc>
              <a:buClr>
                <a:srgbClr val="99CCCC"/>
              </a:buClr>
              <a:buFont typeface="Wingdings" pitchFamily="2" charset="2"/>
              <a:buChar char="§"/>
              <a:tabLst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7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5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31D5E25-19AD-104B-9905-4223B38E762A}"/>
              </a:ext>
            </a:extLst>
          </p:cNvPr>
          <p:cNvSpPr txBox="1"/>
          <p:nvPr userDrawn="1"/>
        </p:nvSpPr>
        <p:spPr>
          <a:xfrm>
            <a:off x="10511554" y="6369296"/>
            <a:ext cx="674353" cy="27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tabLst>
                <a:tab pos="307960" algn="l"/>
              </a:tabLst>
            </a:pPr>
            <a:fld id="{196812F3-EB32-AC4B-873B-85F934B95874}" type="slidenum">
              <a:rPr lang="de-DE" sz="1200" b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1500"/>
                </a:lnSpc>
                <a:tabLst>
                  <a:tab pos="307960" algn="l"/>
                </a:tabLst>
              </a:pPr>
              <a:t>‹Nr.›</a:t>
            </a:fld>
            <a:endParaRPr lang="de-DE" sz="10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AE84F44-D12B-6F49-AB49-2A1C6E3A822D}"/>
              </a:ext>
            </a:extLst>
          </p:cNvPr>
          <p:cNvSpPr txBox="1"/>
          <p:nvPr userDrawn="1"/>
        </p:nvSpPr>
        <p:spPr>
          <a:xfrm>
            <a:off x="8759241" y="6376235"/>
            <a:ext cx="1679501" cy="27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tabLst>
                <a:tab pos="307960" algn="l"/>
              </a:tabLst>
            </a:pPr>
            <a:r>
              <a:rPr lang="de-DE" sz="1000" b="0" i="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fld id="{9D85580B-C5BC-9946-91FD-78421830B8AB}" type="datetime1">
              <a:rPr lang="de-DE" sz="1200" b="0" i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1500"/>
                </a:lnSpc>
                <a:tabLst>
                  <a:tab pos="307960" algn="l"/>
                </a:tabLst>
              </a:pPr>
              <a:t>20.03.2024</a:t>
            </a:fld>
            <a:r>
              <a:rPr lang="de-DE" sz="1000" b="0" i="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sz="10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825BEB0-98EB-E34D-8095-8A6F14FDE948}"/>
              </a:ext>
            </a:extLst>
          </p:cNvPr>
          <p:cNvSpPr txBox="1"/>
          <p:nvPr userDrawn="1"/>
        </p:nvSpPr>
        <p:spPr>
          <a:xfrm>
            <a:off x="10452696" y="6366280"/>
            <a:ext cx="336215" cy="29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tabLst>
                <a:tab pos="307960" algn="l"/>
              </a:tabLst>
            </a:pPr>
            <a:r>
              <a:rPr lang="de-DE" sz="1800" dirty="0">
                <a:solidFill>
                  <a:srgbClr val="99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endParaRPr lang="de-DE" sz="10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73D9E7C-B10E-8A4F-87DD-18A3FB51FAFB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Maxima Musterfrau</a:t>
            </a:r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A308C02-0EA9-E44C-7C2B-9A1EBB9EBC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517" y="6452346"/>
            <a:ext cx="137077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45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: 1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FF5B8D0C-3CFF-0440-82F2-34CFE3902F85}"/>
              </a:ext>
            </a:extLst>
          </p:cNvPr>
          <p:cNvSpPr/>
          <p:nvPr userDrawn="1"/>
        </p:nvSpPr>
        <p:spPr>
          <a:xfrm>
            <a:off x="6096000" y="-1659"/>
            <a:ext cx="6095999" cy="68580"/>
          </a:xfrm>
          <a:prstGeom prst="rect">
            <a:avLst/>
          </a:prstGeom>
          <a:solidFill>
            <a:srgbClr val="006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8A93E14-B370-5F4A-8F00-4D04CB5B2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412" y="260351"/>
            <a:ext cx="1594884" cy="540000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CAFFD4C7-238F-8B84-DCA2-267E5BEC301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411098" y="2152934"/>
            <a:ext cx="5413569" cy="2535329"/>
          </a:xfrm>
          <a:prstGeom prst="rect">
            <a:avLst/>
          </a:prstGeom>
        </p:spPr>
        <p:txBody>
          <a:bodyPr lIns="0" tIns="0" rIns="0" bIns="0"/>
          <a:lstStyle>
            <a:lvl1pPr marL="0" indent="0" defTabSz="266400">
              <a:lnSpc>
                <a:spcPct val="150000"/>
              </a:lnSpc>
              <a:buClr>
                <a:srgbClr val="99CCCC"/>
              </a:buClr>
              <a:buFont typeface="Wingdings" pitchFamily="2" charset="2"/>
              <a:buNone/>
              <a:tabLst/>
              <a:defRPr sz="2000" b="0" i="0" u="sng" strike="noStrike" baseline="0">
                <a:solidFill>
                  <a:schemeClr val="bg1"/>
                </a:solidFill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7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5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„Zitat — linksbündig für Lesbarkeit, korrekte Anführungszeichen beachten: 99-66-Regel bzw. bei einfachen Anführungszeichen 9-6-Regel.“</a:t>
            </a:r>
          </a:p>
        </p:txBody>
      </p:sp>
      <p:sp>
        <p:nvSpPr>
          <p:cNvPr id="53" name="Titel 1">
            <a:extLst>
              <a:ext uri="{FF2B5EF4-FFF2-40B4-BE49-F238E27FC236}">
                <a16:creationId xmlns:a16="http://schemas.microsoft.com/office/drawing/2014/main" id="{8D12D60B-6D7C-C44C-8800-439A925240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324" y="174783"/>
            <a:ext cx="5275563" cy="39417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defTabSz="266400">
              <a:tabLst/>
              <a:defRPr sz="1800" b="1" i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XX. Thema Headline</a:t>
            </a:r>
          </a:p>
        </p:txBody>
      </p:sp>
      <p:sp>
        <p:nvSpPr>
          <p:cNvPr id="54" name="Textplatzhalter 31">
            <a:extLst>
              <a:ext uri="{FF2B5EF4-FFF2-40B4-BE49-F238E27FC236}">
                <a16:creationId xmlns:a16="http://schemas.microsoft.com/office/drawing/2014/main" id="{2C0ED798-2BF6-534A-BBB2-F9244BF85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2363" y="629076"/>
            <a:ext cx="4990562" cy="1710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defTabSz="266400">
              <a:buNone/>
              <a:tabLst/>
              <a:defRPr sz="1600" b="0" i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7" indent="0">
              <a:buNone/>
              <a:defRPr/>
            </a:lvl2pPr>
            <a:lvl3pPr marL="914355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de-DE" dirty="0"/>
              <a:t>Thema </a:t>
            </a:r>
            <a:r>
              <a:rPr lang="de-DE" dirty="0" err="1"/>
              <a:t>Subline</a:t>
            </a:r>
            <a:r>
              <a:rPr lang="de-DE" dirty="0"/>
              <a:t> / Beschreibung</a:t>
            </a: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36C2A85A-2EF6-9D49-80D5-385A73F14798}"/>
              </a:ext>
            </a:extLst>
          </p:cNvPr>
          <p:cNvSpPr/>
          <p:nvPr userDrawn="1"/>
        </p:nvSpPr>
        <p:spPr>
          <a:xfrm>
            <a:off x="-28875" y="1052513"/>
            <a:ext cx="4128611" cy="5005387"/>
          </a:xfrm>
          <a:prstGeom prst="rect">
            <a:avLst/>
          </a:prstGeom>
          <a:solidFill>
            <a:srgbClr val="99CC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Textplatzhalter 24">
            <a:extLst>
              <a:ext uri="{FF2B5EF4-FFF2-40B4-BE49-F238E27FC236}">
                <a16:creationId xmlns:a16="http://schemas.microsoft.com/office/drawing/2014/main" id="{90F74121-6971-E14F-AE88-F7B25617747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18735" y="4928642"/>
            <a:ext cx="2343880" cy="2330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i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Autor*in</a:t>
            </a:r>
          </a:p>
        </p:txBody>
      </p:sp>
      <p:sp>
        <p:nvSpPr>
          <p:cNvPr id="107" name="Textplatzhalter 26">
            <a:extLst>
              <a:ext uri="{FF2B5EF4-FFF2-40B4-BE49-F238E27FC236}">
                <a16:creationId xmlns:a16="http://schemas.microsoft.com/office/drawing/2014/main" id="{4F12831D-FA61-634B-81AC-261BBF0755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18736" y="5270352"/>
            <a:ext cx="2343880" cy="5450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1060"/>
              </a:lnSpc>
              <a:spcBef>
                <a:spcPts val="600"/>
              </a:spcBef>
              <a:buNone/>
              <a:defRPr sz="1200" b="0" i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Beschreibung</a:t>
            </a:r>
          </a:p>
          <a:p>
            <a:pPr lvl="0"/>
            <a:r>
              <a:rPr lang="de-DE" dirty="0"/>
              <a:t>Beschreibung</a:t>
            </a:r>
          </a:p>
        </p:txBody>
      </p:sp>
      <p:sp>
        <p:nvSpPr>
          <p:cNvPr id="108" name="Bildplatzhalter 17">
            <a:extLst>
              <a:ext uri="{FF2B5EF4-FFF2-40B4-BE49-F238E27FC236}">
                <a16:creationId xmlns:a16="http://schemas.microsoft.com/office/drawing/2014/main" id="{E45900AA-4AD7-0C46-8F9B-BAC6E8BE657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46059" y="3076200"/>
            <a:ext cx="1592263" cy="15928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Falls vorhanden: Bild zitierter Person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39E0D0C-2E87-6746-B096-C7EE31F7BB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988" y="4922601"/>
            <a:ext cx="364090" cy="16244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40E4362-4448-964C-82B6-C821A27CCF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80376" y="1858401"/>
            <a:ext cx="663609" cy="1267664"/>
          </a:xfrm>
          <a:prstGeom prst="rect">
            <a:avLst/>
          </a:prstGeom>
        </p:spPr>
      </p:pic>
      <p:sp>
        <p:nvSpPr>
          <p:cNvPr id="114" name="Textfeld 113">
            <a:extLst>
              <a:ext uri="{FF2B5EF4-FFF2-40B4-BE49-F238E27FC236}">
                <a16:creationId xmlns:a16="http://schemas.microsoft.com/office/drawing/2014/main" id="{E00D952F-5F83-4944-A58B-1DCA35D3C0DB}"/>
              </a:ext>
            </a:extLst>
          </p:cNvPr>
          <p:cNvSpPr txBox="1"/>
          <p:nvPr userDrawn="1"/>
        </p:nvSpPr>
        <p:spPr>
          <a:xfrm>
            <a:off x="10511554" y="6369296"/>
            <a:ext cx="674353" cy="27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tabLst>
                <a:tab pos="307960" algn="l"/>
              </a:tabLst>
            </a:pPr>
            <a:fld id="{196812F3-EB32-AC4B-873B-85F934B95874}" type="slidenum">
              <a:rPr lang="de-DE" sz="1200" b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1500"/>
                </a:lnSpc>
                <a:tabLst>
                  <a:tab pos="307960" algn="l"/>
                </a:tabLst>
              </a:pPr>
              <a:t>‹Nr.›</a:t>
            </a:fld>
            <a:endParaRPr lang="de-DE" sz="10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39F230AE-7FCF-9145-9FEE-F1F755D1C6EE}"/>
              </a:ext>
            </a:extLst>
          </p:cNvPr>
          <p:cNvSpPr txBox="1"/>
          <p:nvPr userDrawn="1"/>
        </p:nvSpPr>
        <p:spPr>
          <a:xfrm>
            <a:off x="8759241" y="6376235"/>
            <a:ext cx="1679501" cy="27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tabLst>
                <a:tab pos="307960" algn="l"/>
              </a:tabLst>
            </a:pPr>
            <a:r>
              <a:rPr lang="de-DE" sz="1000" b="0" i="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fld id="{9D85580B-C5BC-9946-91FD-78421830B8AB}" type="datetime1">
              <a:rPr lang="de-DE" sz="1200" b="0" i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1500"/>
                </a:lnSpc>
                <a:tabLst>
                  <a:tab pos="307960" algn="l"/>
                </a:tabLst>
              </a:pPr>
              <a:t>20.03.2024</a:t>
            </a:fld>
            <a:r>
              <a:rPr lang="de-DE" sz="1000" b="0" i="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sz="10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feld 115">
            <a:extLst>
              <a:ext uri="{FF2B5EF4-FFF2-40B4-BE49-F238E27FC236}">
                <a16:creationId xmlns:a16="http://schemas.microsoft.com/office/drawing/2014/main" id="{12D88343-7B92-544A-ADB7-938AF631AC88}"/>
              </a:ext>
            </a:extLst>
          </p:cNvPr>
          <p:cNvSpPr txBox="1"/>
          <p:nvPr userDrawn="1"/>
        </p:nvSpPr>
        <p:spPr>
          <a:xfrm>
            <a:off x="10452696" y="6366280"/>
            <a:ext cx="336215" cy="29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tabLst>
                <a:tab pos="307960" algn="l"/>
              </a:tabLst>
            </a:pPr>
            <a:r>
              <a:rPr lang="de-DE" sz="1800" dirty="0">
                <a:solidFill>
                  <a:srgbClr val="99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endParaRPr lang="de-DE" sz="10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B9CEC75-37FE-5D44-A700-1B2BCFBD71A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Maxima Musterfrau</a:t>
            </a:r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23BCB54-8D96-772E-4B8E-06407096E0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0517" y="6452346"/>
            <a:ext cx="137077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61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: 2 Zit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FF5B8D0C-3CFF-0440-82F2-34CFE3902F85}"/>
              </a:ext>
            </a:extLst>
          </p:cNvPr>
          <p:cNvSpPr/>
          <p:nvPr userDrawn="1"/>
        </p:nvSpPr>
        <p:spPr>
          <a:xfrm>
            <a:off x="6096000" y="-1659"/>
            <a:ext cx="6095999" cy="68580"/>
          </a:xfrm>
          <a:prstGeom prst="rect">
            <a:avLst/>
          </a:prstGeom>
          <a:solidFill>
            <a:srgbClr val="006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8A93E14-B370-5F4A-8F00-4D04CB5B2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412" y="260351"/>
            <a:ext cx="1594884" cy="540000"/>
          </a:xfrm>
          <a:prstGeom prst="rect">
            <a:avLst/>
          </a:prstGeom>
        </p:spPr>
      </p:pic>
      <p:sp>
        <p:nvSpPr>
          <p:cNvPr id="53" name="Titel 1">
            <a:extLst>
              <a:ext uri="{FF2B5EF4-FFF2-40B4-BE49-F238E27FC236}">
                <a16:creationId xmlns:a16="http://schemas.microsoft.com/office/drawing/2014/main" id="{8D12D60B-6D7C-C44C-8800-439A925240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324" y="174783"/>
            <a:ext cx="5275563" cy="39417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defTabSz="266400">
              <a:tabLst/>
              <a:defRPr sz="1800" b="1" i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XX. Thema Headline</a:t>
            </a:r>
          </a:p>
        </p:txBody>
      </p:sp>
      <p:sp>
        <p:nvSpPr>
          <p:cNvPr id="54" name="Textplatzhalter 31">
            <a:extLst>
              <a:ext uri="{FF2B5EF4-FFF2-40B4-BE49-F238E27FC236}">
                <a16:creationId xmlns:a16="http://schemas.microsoft.com/office/drawing/2014/main" id="{2C0ED798-2BF6-534A-BBB2-F9244BF85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2363" y="629076"/>
            <a:ext cx="4990562" cy="1710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defTabSz="266400">
              <a:buNone/>
              <a:tabLst/>
              <a:defRPr sz="1600" b="0" i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7" indent="0">
              <a:buNone/>
              <a:defRPr/>
            </a:lvl2pPr>
            <a:lvl3pPr marL="914355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de-DE" dirty="0"/>
              <a:t>Thema </a:t>
            </a:r>
            <a:r>
              <a:rPr lang="de-DE" dirty="0" err="1"/>
              <a:t>Subline</a:t>
            </a:r>
            <a:r>
              <a:rPr lang="de-DE" dirty="0"/>
              <a:t> / Beschreibung</a:t>
            </a: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36C2A85A-2EF6-9D49-80D5-385A73F14798}"/>
              </a:ext>
            </a:extLst>
          </p:cNvPr>
          <p:cNvSpPr/>
          <p:nvPr userDrawn="1"/>
        </p:nvSpPr>
        <p:spPr>
          <a:xfrm>
            <a:off x="1" y="3070223"/>
            <a:ext cx="2212288" cy="2989262"/>
          </a:xfrm>
          <a:prstGeom prst="rect">
            <a:avLst/>
          </a:prstGeom>
          <a:solidFill>
            <a:srgbClr val="99CC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Textplatzhalter 24">
            <a:extLst>
              <a:ext uri="{FF2B5EF4-FFF2-40B4-BE49-F238E27FC236}">
                <a16:creationId xmlns:a16="http://schemas.microsoft.com/office/drawing/2014/main" id="{90F74121-6971-E14F-AE88-F7B25617747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465583" y="4426938"/>
            <a:ext cx="2343880" cy="2330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i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Autor*in</a:t>
            </a:r>
          </a:p>
        </p:txBody>
      </p:sp>
      <p:sp>
        <p:nvSpPr>
          <p:cNvPr id="107" name="Textplatzhalter 26">
            <a:extLst>
              <a:ext uri="{FF2B5EF4-FFF2-40B4-BE49-F238E27FC236}">
                <a16:creationId xmlns:a16="http://schemas.microsoft.com/office/drawing/2014/main" id="{4F12831D-FA61-634B-81AC-261BBF0755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5584" y="4768648"/>
            <a:ext cx="2343880" cy="5450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1060"/>
              </a:lnSpc>
              <a:spcBef>
                <a:spcPts val="600"/>
              </a:spcBef>
              <a:buNone/>
              <a:defRPr sz="1200" b="0" i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Beschreibung</a:t>
            </a:r>
          </a:p>
          <a:p>
            <a:pPr lvl="0"/>
            <a:r>
              <a:rPr lang="de-DE" dirty="0"/>
              <a:t>Beschreibung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39E0D0C-2E87-6746-B096-C7EE31F7BB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836" y="4420897"/>
            <a:ext cx="364090" cy="162440"/>
          </a:xfrm>
          <a:prstGeom prst="rect">
            <a:avLst/>
          </a:prstGeom>
        </p:spPr>
      </p:pic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2992E60E-3AB8-384A-9FD2-3F472CAAF77F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570283" y="1399525"/>
            <a:ext cx="4840132" cy="2535329"/>
          </a:xfrm>
          <a:prstGeom prst="rect">
            <a:avLst/>
          </a:prstGeom>
        </p:spPr>
        <p:txBody>
          <a:bodyPr lIns="0" tIns="0" rIns="0" bIns="0" anchor="b"/>
          <a:lstStyle>
            <a:lvl1pPr marL="0" indent="0" defTabSz="266400">
              <a:lnSpc>
                <a:spcPct val="150000"/>
              </a:lnSpc>
              <a:buClr>
                <a:srgbClr val="99CCCC"/>
              </a:buClr>
              <a:buFont typeface="Wingdings" pitchFamily="2" charset="2"/>
              <a:buNone/>
              <a:tabLst/>
              <a:defRPr sz="2000" b="0" i="0" u="sng" strike="noStrike" baseline="0">
                <a:solidFill>
                  <a:schemeClr val="bg1"/>
                </a:solidFill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7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5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„Zitat — links	bündig für Lesbarkeit, korrekte Anführungszeichen beachten: 99-66-Regel bzw. bei einfachen Anführungszeichen 9-6-Regel.“</a:t>
            </a:r>
          </a:p>
        </p:txBody>
      </p:sp>
      <p:sp>
        <p:nvSpPr>
          <p:cNvPr id="44" name="Inhaltsplatzhalter 2">
            <a:extLst>
              <a:ext uri="{FF2B5EF4-FFF2-40B4-BE49-F238E27FC236}">
                <a16:creationId xmlns:a16="http://schemas.microsoft.com/office/drawing/2014/main" id="{83A37DEB-1D87-5D46-9DE4-BB85FC08F67E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6811895" y="1399525"/>
            <a:ext cx="4840132" cy="2535329"/>
          </a:xfrm>
          <a:prstGeom prst="rect">
            <a:avLst/>
          </a:prstGeom>
        </p:spPr>
        <p:txBody>
          <a:bodyPr lIns="0" tIns="0" rIns="0" bIns="0" anchor="b"/>
          <a:lstStyle>
            <a:lvl1pPr marL="0" indent="0" defTabSz="266400">
              <a:lnSpc>
                <a:spcPct val="150000"/>
              </a:lnSpc>
              <a:buClr>
                <a:srgbClr val="99CCCC"/>
              </a:buClr>
              <a:buFont typeface="Wingdings" pitchFamily="2" charset="2"/>
              <a:buNone/>
              <a:tabLst/>
              <a:defRPr sz="2000" b="0" i="0" u="sng" strike="noStrike" baseline="0">
                <a:solidFill>
                  <a:schemeClr val="bg1"/>
                </a:solidFill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7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5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„Zitat — linksbündig für Lesbarkeit, korrekte Anführungszeichen beachten: 99-66-Regel bzw. bei einfachen Anführungszeichen 9-6-Regel.“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115F45CA-0B80-0741-9008-6907D8EBB8A3}"/>
              </a:ext>
            </a:extLst>
          </p:cNvPr>
          <p:cNvSpPr txBox="1"/>
          <p:nvPr userDrawn="1"/>
        </p:nvSpPr>
        <p:spPr>
          <a:xfrm>
            <a:off x="10511554" y="6369296"/>
            <a:ext cx="674353" cy="27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tabLst>
                <a:tab pos="307960" algn="l"/>
              </a:tabLst>
            </a:pPr>
            <a:fld id="{196812F3-EB32-AC4B-873B-85F934B95874}" type="slidenum">
              <a:rPr lang="de-DE" sz="1200" b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1500"/>
                </a:lnSpc>
                <a:tabLst>
                  <a:tab pos="307960" algn="l"/>
                </a:tabLst>
              </a:pPr>
              <a:t>‹Nr.›</a:t>
            </a:fld>
            <a:endParaRPr lang="de-DE" sz="10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EE66A263-FB8F-DB49-BE4E-1009EC38CC20}"/>
              </a:ext>
            </a:extLst>
          </p:cNvPr>
          <p:cNvSpPr txBox="1"/>
          <p:nvPr userDrawn="1"/>
        </p:nvSpPr>
        <p:spPr>
          <a:xfrm>
            <a:off x="8759241" y="6376235"/>
            <a:ext cx="1679501" cy="27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tabLst>
                <a:tab pos="307960" algn="l"/>
              </a:tabLst>
            </a:pPr>
            <a:r>
              <a:rPr lang="de-DE" sz="1000" b="0" i="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fld id="{9D85580B-C5BC-9946-91FD-78421830B8AB}" type="datetime1">
              <a:rPr lang="de-DE" sz="1200" b="0" i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1500"/>
                </a:lnSpc>
                <a:tabLst>
                  <a:tab pos="307960" algn="l"/>
                </a:tabLst>
              </a:pPr>
              <a:t>20.03.2024</a:t>
            </a:fld>
            <a:r>
              <a:rPr lang="de-DE" sz="1000" b="0" i="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sz="10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F0F333F1-E9D5-C44F-9CE8-9359C620D38D}"/>
              </a:ext>
            </a:extLst>
          </p:cNvPr>
          <p:cNvSpPr txBox="1"/>
          <p:nvPr userDrawn="1"/>
        </p:nvSpPr>
        <p:spPr>
          <a:xfrm>
            <a:off x="10452696" y="6366280"/>
            <a:ext cx="336215" cy="29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tabLst>
                <a:tab pos="307960" algn="l"/>
              </a:tabLst>
            </a:pPr>
            <a:r>
              <a:rPr lang="de-DE" sz="1800" dirty="0">
                <a:solidFill>
                  <a:srgbClr val="99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endParaRPr lang="de-DE" sz="10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EFC22D9-59D2-304E-9FA2-47F07DF90DA3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Maxima Musterfrau</a:t>
            </a:r>
            <a:endParaRPr lang="de-DE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1216019-13F5-6124-F9A0-FC07034C9B2C}"/>
              </a:ext>
            </a:extLst>
          </p:cNvPr>
          <p:cNvSpPr/>
          <p:nvPr userDrawn="1"/>
        </p:nvSpPr>
        <p:spPr>
          <a:xfrm>
            <a:off x="6092001" y="3088706"/>
            <a:ext cx="2343880" cy="2989262"/>
          </a:xfrm>
          <a:prstGeom prst="rect">
            <a:avLst/>
          </a:prstGeom>
          <a:solidFill>
            <a:srgbClr val="99CC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99FE9833-2F1E-F76A-6BC2-B1DD4A4A12E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689175" y="4445421"/>
            <a:ext cx="2343880" cy="2330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i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Autor*in</a:t>
            </a:r>
          </a:p>
        </p:txBody>
      </p:sp>
      <p:sp>
        <p:nvSpPr>
          <p:cNvPr id="26" name="Textplatzhalter 26">
            <a:extLst>
              <a:ext uri="{FF2B5EF4-FFF2-40B4-BE49-F238E27FC236}">
                <a16:creationId xmlns:a16="http://schemas.microsoft.com/office/drawing/2014/main" id="{FCBC1197-215F-C1DC-F965-209EE7BCCC8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689176" y="4787131"/>
            <a:ext cx="2343880" cy="5450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1060"/>
              </a:lnSpc>
              <a:spcBef>
                <a:spcPts val="600"/>
              </a:spcBef>
              <a:buNone/>
              <a:defRPr sz="1200" b="0" i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Beschreibung</a:t>
            </a:r>
          </a:p>
          <a:p>
            <a:pPr lvl="0"/>
            <a:r>
              <a:rPr lang="de-DE" dirty="0"/>
              <a:t>Beschreibung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0DA7E058-8761-243A-7C5D-255ED03FA7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428" y="4439380"/>
            <a:ext cx="364090" cy="16244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DC55E8C8-CFC8-4B9C-91DB-FAF0A9CA15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0517" y="6452346"/>
            <a:ext cx="137077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40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: Grafik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FF5B8D0C-3CFF-0440-82F2-34CFE3902F85}"/>
              </a:ext>
            </a:extLst>
          </p:cNvPr>
          <p:cNvSpPr/>
          <p:nvPr userDrawn="1"/>
        </p:nvSpPr>
        <p:spPr>
          <a:xfrm>
            <a:off x="6096000" y="-1659"/>
            <a:ext cx="6095999" cy="68580"/>
          </a:xfrm>
          <a:prstGeom prst="rect">
            <a:avLst/>
          </a:prstGeom>
          <a:solidFill>
            <a:srgbClr val="006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8A93E14-B370-5F4A-8F00-4D04CB5B2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412" y="260351"/>
            <a:ext cx="1594884" cy="540000"/>
          </a:xfrm>
          <a:prstGeom prst="rect">
            <a:avLst/>
          </a:prstGeom>
        </p:spPr>
      </p:pic>
      <p:sp>
        <p:nvSpPr>
          <p:cNvPr id="53" name="Titel 1">
            <a:extLst>
              <a:ext uri="{FF2B5EF4-FFF2-40B4-BE49-F238E27FC236}">
                <a16:creationId xmlns:a16="http://schemas.microsoft.com/office/drawing/2014/main" id="{8D12D60B-6D7C-C44C-8800-439A925240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324" y="174783"/>
            <a:ext cx="5275563" cy="39417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defTabSz="266400">
              <a:tabLst/>
              <a:defRPr sz="1800" b="1" i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XX. Thema Headline</a:t>
            </a:r>
          </a:p>
        </p:txBody>
      </p:sp>
      <p:sp>
        <p:nvSpPr>
          <p:cNvPr id="54" name="Textplatzhalter 31">
            <a:extLst>
              <a:ext uri="{FF2B5EF4-FFF2-40B4-BE49-F238E27FC236}">
                <a16:creationId xmlns:a16="http://schemas.microsoft.com/office/drawing/2014/main" id="{2C0ED798-2BF6-534A-BBB2-F9244BF85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2363" y="629076"/>
            <a:ext cx="4990562" cy="1710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defTabSz="266400">
              <a:buNone/>
              <a:tabLst/>
              <a:defRPr sz="1600" b="0" i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7" indent="0">
              <a:buNone/>
              <a:defRPr/>
            </a:lvl2pPr>
            <a:lvl3pPr marL="914355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de-DE" dirty="0"/>
              <a:t>Thema </a:t>
            </a:r>
            <a:r>
              <a:rPr lang="de-DE" dirty="0" err="1"/>
              <a:t>Subline</a:t>
            </a:r>
            <a:r>
              <a:rPr lang="de-DE" dirty="0"/>
              <a:t> / Beschreibung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115F45CA-0B80-0741-9008-6907D8EBB8A3}"/>
              </a:ext>
            </a:extLst>
          </p:cNvPr>
          <p:cNvSpPr txBox="1"/>
          <p:nvPr userDrawn="1"/>
        </p:nvSpPr>
        <p:spPr>
          <a:xfrm>
            <a:off x="10511554" y="6369296"/>
            <a:ext cx="674353" cy="27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tabLst>
                <a:tab pos="307960" algn="l"/>
              </a:tabLst>
            </a:pPr>
            <a:fld id="{196812F3-EB32-AC4B-873B-85F934B95874}" type="slidenum">
              <a:rPr lang="de-DE" sz="1200" b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1500"/>
                </a:lnSpc>
                <a:tabLst>
                  <a:tab pos="307960" algn="l"/>
                </a:tabLst>
              </a:pPr>
              <a:t>‹Nr.›</a:t>
            </a:fld>
            <a:endParaRPr lang="de-DE" sz="10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EE66A263-FB8F-DB49-BE4E-1009EC38CC20}"/>
              </a:ext>
            </a:extLst>
          </p:cNvPr>
          <p:cNvSpPr txBox="1"/>
          <p:nvPr userDrawn="1"/>
        </p:nvSpPr>
        <p:spPr>
          <a:xfrm>
            <a:off x="8759241" y="6376235"/>
            <a:ext cx="1679501" cy="27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tabLst>
                <a:tab pos="307960" algn="l"/>
              </a:tabLst>
            </a:pPr>
            <a:r>
              <a:rPr lang="de-DE" sz="1000" b="0" i="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fld id="{9D85580B-C5BC-9946-91FD-78421830B8AB}" type="datetime1">
              <a:rPr lang="de-DE" sz="1200" b="0" i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1500"/>
                </a:lnSpc>
                <a:tabLst>
                  <a:tab pos="307960" algn="l"/>
                </a:tabLst>
              </a:pPr>
              <a:t>20.03.2024</a:t>
            </a:fld>
            <a:r>
              <a:rPr lang="de-DE" sz="1000" b="0" i="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sz="10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F0F333F1-E9D5-C44F-9CE8-9359C620D38D}"/>
              </a:ext>
            </a:extLst>
          </p:cNvPr>
          <p:cNvSpPr txBox="1"/>
          <p:nvPr userDrawn="1"/>
        </p:nvSpPr>
        <p:spPr>
          <a:xfrm>
            <a:off x="10452696" y="6366280"/>
            <a:ext cx="336215" cy="29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tabLst>
                <a:tab pos="307960" algn="l"/>
              </a:tabLst>
            </a:pPr>
            <a:r>
              <a:rPr lang="de-DE" sz="1800" dirty="0">
                <a:solidFill>
                  <a:srgbClr val="99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endParaRPr lang="de-DE" sz="10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EFC22D9-59D2-304E-9FA2-47F07DF90DA3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Maxima Musterfrau</a:t>
            </a:r>
            <a:endParaRPr lang="de-DE" dirty="0"/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1281CA46-AEA4-2E42-B261-7E3C4F7D249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50861" y="3236117"/>
            <a:ext cx="3226010" cy="2821783"/>
          </a:xfrm>
          <a:prstGeom prst="rect">
            <a:avLst/>
          </a:prstGeom>
        </p:spPr>
        <p:txBody>
          <a:bodyPr lIns="0" tIns="0" rIns="0" bIns="0"/>
          <a:lstStyle>
            <a:lvl1pPr marL="0" indent="0" defTabSz="266400">
              <a:lnSpc>
                <a:spcPct val="100000"/>
              </a:lnSpc>
              <a:buClr>
                <a:srgbClr val="99CCCC"/>
              </a:buClr>
              <a:buFont typeface="+mj-lt"/>
              <a:buNone/>
              <a:tabLst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7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5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Bild, Grafik etc. rechts beschreiben …</a:t>
            </a:r>
          </a:p>
        </p:txBody>
      </p: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A046E29B-B954-C246-9EDF-D5A05A8647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44601" y="1926680"/>
            <a:ext cx="3226010" cy="29422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7" indent="0">
              <a:lnSpc>
                <a:spcPct val="100000"/>
              </a:lnSpc>
              <a:buNone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5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BAF228AB-0F6D-8B4B-BE6F-B09EA0A0D0E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50864" y="2279710"/>
            <a:ext cx="3219748" cy="2101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7" indent="0">
              <a:lnSpc>
                <a:spcPct val="100000"/>
              </a:lnSpc>
              <a:buNone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5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Unterzeile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FB7EED0E-832C-EC2B-91F0-F5A9ADB0B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517" y="6452346"/>
            <a:ext cx="1370770" cy="108000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1845B92-8B7E-8C6B-4B6B-527FF7FD645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095538" y="1058212"/>
            <a:ext cx="7545600" cy="4999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Bild, Grafik einfügen …</a:t>
            </a:r>
          </a:p>
        </p:txBody>
      </p:sp>
    </p:spTree>
    <p:extLst>
      <p:ext uri="{BB962C8B-B14F-4D97-AF65-F5344CB8AC3E}">
        <p14:creationId xmlns:p14="http://schemas.microsoft.com/office/powerpoint/2010/main" val="358199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374632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: Trenner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DD02EF0E-E6D1-1447-A444-DBA5997EC017}"/>
              </a:ext>
            </a:extLst>
          </p:cNvPr>
          <p:cNvSpPr/>
          <p:nvPr userDrawn="1"/>
        </p:nvSpPr>
        <p:spPr>
          <a:xfrm>
            <a:off x="4065374" y="-1996"/>
            <a:ext cx="7575764" cy="6057900"/>
          </a:xfrm>
          <a:prstGeom prst="rect">
            <a:avLst/>
          </a:prstGeom>
          <a:solidFill>
            <a:srgbClr val="99CC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FCBACF4-9A15-135A-F645-8F6C7C2852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749" y="6308725"/>
            <a:ext cx="262389" cy="262389"/>
          </a:xfrm>
          <a:prstGeom prst="rect">
            <a:avLst/>
          </a:prstGeom>
        </p:spPr>
      </p:pic>
      <p:sp>
        <p:nvSpPr>
          <p:cNvPr id="58" name="Bildplatzhalter 10">
            <a:extLst>
              <a:ext uri="{FF2B5EF4-FFF2-40B4-BE49-F238E27FC236}">
                <a16:creationId xmlns:a16="http://schemas.microsoft.com/office/drawing/2014/main" id="{5CA8AC03-BBE4-3E45-A6FB-52B942ABC67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" y="0"/>
            <a:ext cx="4065372" cy="6057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Vollbild muss hier eingefügt werden — idealerweise passend zum Thema!</a:t>
            </a:r>
          </a:p>
        </p:txBody>
      </p:sp>
      <p:sp>
        <p:nvSpPr>
          <p:cNvPr id="63" name="Inhaltsplatzhalter 2">
            <a:extLst>
              <a:ext uri="{FF2B5EF4-FFF2-40B4-BE49-F238E27FC236}">
                <a16:creationId xmlns:a16="http://schemas.microsoft.com/office/drawing/2014/main" id="{A7572138-2A20-6F4F-8CAF-5DA1E752B8F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666282" y="2252804"/>
            <a:ext cx="5883631" cy="2989996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266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D4D4D"/>
              </a:buClr>
              <a:buSzTx/>
              <a:buFont typeface="+mj-lt"/>
              <a:buNone/>
              <a:tabLst/>
              <a:defRPr sz="2000" b="0" i="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7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5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01. Kapitel — als „</a:t>
            </a:r>
            <a:r>
              <a:rPr lang="de-DE" dirty="0" err="1"/>
              <a:t>Trenner</a:t>
            </a:r>
            <a:r>
              <a:rPr lang="de-DE" dirty="0"/>
              <a:t>“: neues, nun kommendes Kapitel dunkelblau setzen.</a:t>
            </a:r>
          </a:p>
          <a:p>
            <a:pPr lvl="0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EDC15EB-83C5-0243-A9AD-5EE86C9F8C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716" y="512763"/>
            <a:ext cx="1114568" cy="1006488"/>
          </a:xfrm>
          <a:prstGeom prst="rect">
            <a:avLst/>
          </a:prstGeom>
        </p:spPr>
      </p:pic>
      <p:sp>
        <p:nvSpPr>
          <p:cNvPr id="64" name="Textfeld 63">
            <a:extLst>
              <a:ext uri="{FF2B5EF4-FFF2-40B4-BE49-F238E27FC236}">
                <a16:creationId xmlns:a16="http://schemas.microsoft.com/office/drawing/2014/main" id="{136DA268-73C1-1143-A0F0-6681F0AFFC80}"/>
              </a:ext>
            </a:extLst>
          </p:cNvPr>
          <p:cNvSpPr txBox="1"/>
          <p:nvPr userDrawn="1"/>
        </p:nvSpPr>
        <p:spPr>
          <a:xfrm>
            <a:off x="10511554" y="6369296"/>
            <a:ext cx="674353" cy="27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tabLst>
                <a:tab pos="307960" algn="l"/>
              </a:tabLst>
            </a:pPr>
            <a:fld id="{196812F3-EB32-AC4B-873B-85F934B95874}" type="slidenum">
              <a:rPr lang="de-DE" sz="1200" b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1500"/>
                </a:lnSpc>
                <a:tabLst>
                  <a:tab pos="307960" algn="l"/>
                </a:tabLst>
              </a:pPr>
              <a:t>‹Nr.›</a:t>
            </a:fld>
            <a:endParaRPr lang="de-DE" sz="10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3680083E-5B46-7B41-BAC4-0C6F9D61EAAB}"/>
              </a:ext>
            </a:extLst>
          </p:cNvPr>
          <p:cNvSpPr txBox="1"/>
          <p:nvPr userDrawn="1"/>
        </p:nvSpPr>
        <p:spPr>
          <a:xfrm>
            <a:off x="8759241" y="6376235"/>
            <a:ext cx="1679501" cy="27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tabLst>
                <a:tab pos="307960" algn="l"/>
              </a:tabLst>
            </a:pPr>
            <a:r>
              <a:rPr lang="de-DE" sz="1000" b="0" i="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fld id="{9D85580B-C5BC-9946-91FD-78421830B8AB}" type="datetime1">
              <a:rPr lang="de-DE" sz="1200" b="0" i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1500"/>
                </a:lnSpc>
                <a:tabLst>
                  <a:tab pos="307960" algn="l"/>
                </a:tabLst>
              </a:pPr>
              <a:t>20.03.2024</a:t>
            </a:fld>
            <a:r>
              <a:rPr lang="de-DE" sz="1000" b="0" i="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sz="10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152E73EA-DFA0-264B-A119-823D935EEE3A}"/>
              </a:ext>
            </a:extLst>
          </p:cNvPr>
          <p:cNvSpPr txBox="1"/>
          <p:nvPr userDrawn="1"/>
        </p:nvSpPr>
        <p:spPr>
          <a:xfrm>
            <a:off x="10452696" y="6366280"/>
            <a:ext cx="336215" cy="29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tabLst>
                <a:tab pos="307960" algn="l"/>
              </a:tabLst>
            </a:pPr>
            <a:r>
              <a:rPr lang="de-DE" sz="1800" dirty="0">
                <a:solidFill>
                  <a:srgbClr val="99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endParaRPr lang="de-DE" sz="10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6F142EF-F325-4845-979E-92B28DAF371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Maxima Musterfrau</a:t>
            </a: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D48539A-C89F-644E-2B8B-4841ADA512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0517" y="6452346"/>
            <a:ext cx="137077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08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bschnitt+Foto: allgem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DD02EF0E-E6D1-1447-A444-DBA5997EC017}"/>
              </a:ext>
            </a:extLst>
          </p:cNvPr>
          <p:cNvSpPr/>
          <p:nvPr userDrawn="1"/>
        </p:nvSpPr>
        <p:spPr>
          <a:xfrm>
            <a:off x="4065374" y="-1996"/>
            <a:ext cx="7575764" cy="6057900"/>
          </a:xfrm>
          <a:prstGeom prst="rect">
            <a:avLst/>
          </a:prstGeom>
          <a:solidFill>
            <a:srgbClr val="99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75B33CFD-50E1-2046-A177-B9C07804193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" y="0"/>
            <a:ext cx="4065372" cy="6057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Vollbild muss hier eingefügt werden — idealerweise passend zum Thema!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FCBACF4-9A15-135A-F645-8F6C7C2852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749" y="6308725"/>
            <a:ext cx="262389" cy="262389"/>
          </a:xfrm>
          <a:prstGeom prst="rect">
            <a:avLst/>
          </a:prstGeom>
        </p:spPr>
      </p:pic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877DE91C-9B47-9E57-2954-2970B1CEF60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112695" y="2874854"/>
            <a:ext cx="5192693" cy="38051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defTabSz="266400">
              <a:lnSpc>
                <a:spcPct val="100000"/>
              </a:lnSpc>
              <a:buNone/>
              <a:defRPr sz="16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7" indent="0">
              <a:lnSpc>
                <a:spcPct val="100000"/>
              </a:lnSpc>
              <a:buNone/>
              <a:defRPr sz="16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5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Thema </a:t>
            </a:r>
            <a:r>
              <a:rPr lang="de-DE" dirty="0" err="1"/>
              <a:t>Subline</a:t>
            </a:r>
            <a:r>
              <a:rPr lang="de-DE" dirty="0"/>
              <a:t> | Beschreibung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88EA27A-3F4E-2E46-B6D2-F71DB69F7D6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379375" y="2199022"/>
            <a:ext cx="5940998" cy="38051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defTabSz="266400">
              <a:lnSpc>
                <a:spcPct val="100000"/>
              </a:lnSpc>
              <a:spcBef>
                <a:spcPts val="0"/>
              </a:spcBef>
              <a:buNone/>
              <a:defRPr sz="32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7" indent="0">
              <a:lnSpc>
                <a:spcPct val="100000"/>
              </a:lnSpc>
              <a:buNone/>
              <a:defRPr sz="16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5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XX. Abschnittsüberschrift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6B1F792-DD1D-9747-9D80-98228E6B959B}"/>
              </a:ext>
            </a:extLst>
          </p:cNvPr>
          <p:cNvSpPr txBox="1"/>
          <p:nvPr userDrawn="1"/>
        </p:nvSpPr>
        <p:spPr>
          <a:xfrm>
            <a:off x="10511554" y="6369296"/>
            <a:ext cx="674353" cy="27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tabLst>
                <a:tab pos="307960" algn="l"/>
              </a:tabLst>
            </a:pPr>
            <a:fld id="{196812F3-EB32-AC4B-873B-85F934B95874}" type="slidenum">
              <a:rPr lang="de-DE" sz="1200" b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1500"/>
                </a:lnSpc>
                <a:tabLst>
                  <a:tab pos="307960" algn="l"/>
                </a:tabLst>
              </a:pPr>
              <a:t>‹Nr.›</a:t>
            </a:fld>
            <a:endParaRPr lang="de-DE" sz="10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CFB6748-1B98-774F-BECF-D7B14CFDC187}"/>
              </a:ext>
            </a:extLst>
          </p:cNvPr>
          <p:cNvSpPr txBox="1"/>
          <p:nvPr userDrawn="1"/>
        </p:nvSpPr>
        <p:spPr>
          <a:xfrm>
            <a:off x="8759241" y="6376235"/>
            <a:ext cx="1679501" cy="27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tabLst>
                <a:tab pos="307960" algn="l"/>
              </a:tabLst>
            </a:pPr>
            <a:r>
              <a:rPr lang="de-DE" sz="1000" b="0" i="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fld id="{9D85580B-C5BC-9946-91FD-78421830B8AB}" type="datetime1">
              <a:rPr lang="de-DE" sz="1200" b="0" i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1500"/>
                </a:lnSpc>
                <a:tabLst>
                  <a:tab pos="307960" algn="l"/>
                </a:tabLst>
              </a:pPr>
              <a:t>20.03.2024</a:t>
            </a:fld>
            <a:r>
              <a:rPr lang="de-DE" sz="1000" b="0" i="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sz="10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99CC166-A899-2849-8B28-466709F81ABE}"/>
              </a:ext>
            </a:extLst>
          </p:cNvPr>
          <p:cNvSpPr txBox="1"/>
          <p:nvPr userDrawn="1"/>
        </p:nvSpPr>
        <p:spPr>
          <a:xfrm>
            <a:off x="10452696" y="6366280"/>
            <a:ext cx="336215" cy="29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tabLst>
                <a:tab pos="307960" algn="l"/>
              </a:tabLst>
            </a:pPr>
            <a:r>
              <a:rPr lang="de-DE" sz="1800" dirty="0">
                <a:solidFill>
                  <a:srgbClr val="99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endParaRPr lang="de-DE" sz="10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3E6F200-B335-9247-9C8A-6D059A0BBB4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Maxima Musterfrau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EC498C7-B7B9-DE2E-41DA-E81B281D4A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517" y="6452346"/>
            <a:ext cx="137077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98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bschnitt+Foto: FB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DD02EF0E-E6D1-1447-A444-DBA5997EC017}"/>
              </a:ext>
            </a:extLst>
          </p:cNvPr>
          <p:cNvSpPr/>
          <p:nvPr userDrawn="1"/>
        </p:nvSpPr>
        <p:spPr>
          <a:xfrm>
            <a:off x="4065374" y="-1996"/>
            <a:ext cx="7575764" cy="6057900"/>
          </a:xfrm>
          <a:prstGeom prst="rect">
            <a:avLst/>
          </a:prstGeom>
          <a:solidFill>
            <a:srgbClr val="80A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75B33CFD-50E1-2046-A177-B9C07804193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" y="0"/>
            <a:ext cx="4065372" cy="6057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Vollbild muss hier eingefügt werden — idealerweise passend zum Fachbereich/Thema!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DDE948F0-7624-5E42-BEFA-5233126B91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749" y="6308725"/>
            <a:ext cx="262389" cy="262389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FC137BC1-AF3D-5A41-97F7-A656A2A1FBFF}"/>
              </a:ext>
            </a:extLst>
          </p:cNvPr>
          <p:cNvSpPr txBox="1"/>
          <p:nvPr userDrawn="1"/>
        </p:nvSpPr>
        <p:spPr>
          <a:xfrm>
            <a:off x="5993214" y="1227088"/>
            <a:ext cx="5192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Fachbereich Technik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B8FBD590-D601-1540-BA11-6CD485BED23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112695" y="2874854"/>
            <a:ext cx="5192693" cy="38051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7" indent="0">
              <a:lnSpc>
                <a:spcPct val="100000"/>
              </a:lnSpc>
              <a:buNone/>
              <a:defRPr sz="16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5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Thema </a:t>
            </a:r>
            <a:r>
              <a:rPr lang="de-DE" dirty="0" err="1"/>
              <a:t>Subline</a:t>
            </a:r>
            <a:r>
              <a:rPr lang="de-DE" dirty="0"/>
              <a:t> | Beschreibung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EEC61724-74D8-4749-8425-6F5F2112C1F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379375" y="2199022"/>
            <a:ext cx="5940998" cy="38051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7" indent="0">
              <a:lnSpc>
                <a:spcPct val="100000"/>
              </a:lnSpc>
              <a:buNone/>
              <a:defRPr sz="16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5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XX. Abschnittsüberschrift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1754196-B2AD-FA48-813D-99DDBFFA0614}"/>
              </a:ext>
            </a:extLst>
          </p:cNvPr>
          <p:cNvSpPr txBox="1"/>
          <p:nvPr userDrawn="1"/>
        </p:nvSpPr>
        <p:spPr>
          <a:xfrm>
            <a:off x="10511554" y="6369296"/>
            <a:ext cx="674353" cy="27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tabLst>
                <a:tab pos="307960" algn="l"/>
              </a:tabLst>
            </a:pPr>
            <a:fld id="{196812F3-EB32-AC4B-873B-85F934B95874}" type="slidenum">
              <a:rPr lang="de-DE" sz="1200" b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1500"/>
                </a:lnSpc>
                <a:tabLst>
                  <a:tab pos="307960" algn="l"/>
                </a:tabLst>
              </a:pPr>
              <a:t>‹Nr.›</a:t>
            </a:fld>
            <a:endParaRPr lang="de-DE" sz="10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8CF8FB0C-5BFB-4A45-B6D5-8536F5109778}"/>
              </a:ext>
            </a:extLst>
          </p:cNvPr>
          <p:cNvSpPr txBox="1"/>
          <p:nvPr userDrawn="1"/>
        </p:nvSpPr>
        <p:spPr>
          <a:xfrm>
            <a:off x="8759241" y="6376235"/>
            <a:ext cx="1679501" cy="27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tabLst>
                <a:tab pos="307960" algn="l"/>
              </a:tabLst>
            </a:pPr>
            <a:r>
              <a:rPr lang="de-DE" sz="1000" b="0" i="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fld id="{9D85580B-C5BC-9946-91FD-78421830B8AB}" type="datetime1">
              <a:rPr lang="de-DE" sz="1200" b="0" i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1500"/>
                </a:lnSpc>
                <a:tabLst>
                  <a:tab pos="307960" algn="l"/>
                </a:tabLst>
              </a:pPr>
              <a:t>20.03.2024</a:t>
            </a:fld>
            <a:r>
              <a:rPr lang="de-DE" sz="1000" b="0" i="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sz="10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6946764-06EA-6E44-ABF7-0A8FEFAAC1A6}"/>
              </a:ext>
            </a:extLst>
          </p:cNvPr>
          <p:cNvSpPr txBox="1"/>
          <p:nvPr userDrawn="1"/>
        </p:nvSpPr>
        <p:spPr>
          <a:xfrm>
            <a:off x="10452696" y="6366280"/>
            <a:ext cx="336215" cy="29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tabLst>
                <a:tab pos="307960" algn="l"/>
              </a:tabLst>
            </a:pPr>
            <a:r>
              <a:rPr lang="de-DE" sz="1800" dirty="0">
                <a:solidFill>
                  <a:srgbClr val="99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endParaRPr lang="de-DE" sz="10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F7117CC-7CFA-BC43-A597-2AF35EAAC72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Maxima Musterfrau</a:t>
            </a:r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7813B01-DAD2-2931-C8DD-4B573EBCBE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838" y="1308307"/>
            <a:ext cx="270450" cy="12066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C6865FF-4146-4D3D-BD5C-C5E5BB4F30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0517" y="6452346"/>
            <a:ext cx="137077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33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36DCD8D8-79FB-8B44-BC8D-5EA2F0FD9306}"/>
              </a:ext>
            </a:extLst>
          </p:cNvPr>
          <p:cNvSpPr/>
          <p:nvPr userDrawn="1"/>
        </p:nvSpPr>
        <p:spPr>
          <a:xfrm>
            <a:off x="0" y="1052513"/>
            <a:ext cx="11641138" cy="5005387"/>
          </a:xfrm>
          <a:prstGeom prst="rect">
            <a:avLst/>
          </a:prstGeom>
          <a:solidFill>
            <a:srgbClr val="99CC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F5B8D0C-3CFF-0440-82F2-34CFE3902F85}"/>
              </a:ext>
            </a:extLst>
          </p:cNvPr>
          <p:cNvSpPr/>
          <p:nvPr userDrawn="1"/>
        </p:nvSpPr>
        <p:spPr>
          <a:xfrm>
            <a:off x="6096000" y="-1659"/>
            <a:ext cx="6095999" cy="68580"/>
          </a:xfrm>
          <a:prstGeom prst="rect">
            <a:avLst/>
          </a:prstGeom>
          <a:solidFill>
            <a:srgbClr val="006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8A93E14-B370-5F4A-8F00-4D04CB5B2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412" y="260351"/>
            <a:ext cx="1594884" cy="540000"/>
          </a:xfrm>
          <a:prstGeom prst="rect">
            <a:avLst/>
          </a:prstGeom>
        </p:spPr>
      </p:pic>
      <p:sp>
        <p:nvSpPr>
          <p:cNvPr id="53" name="Titel 1">
            <a:extLst>
              <a:ext uri="{FF2B5EF4-FFF2-40B4-BE49-F238E27FC236}">
                <a16:creationId xmlns:a16="http://schemas.microsoft.com/office/drawing/2014/main" id="{8D12D60B-6D7C-C44C-8800-439A925240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324" y="174783"/>
            <a:ext cx="5275563" cy="39417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defTabSz="266400">
              <a:tabLst/>
              <a:defRPr sz="1800" b="1" i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XX. Thema Headline</a:t>
            </a:r>
          </a:p>
        </p:txBody>
      </p:sp>
      <p:sp>
        <p:nvSpPr>
          <p:cNvPr id="54" name="Textplatzhalter 31">
            <a:extLst>
              <a:ext uri="{FF2B5EF4-FFF2-40B4-BE49-F238E27FC236}">
                <a16:creationId xmlns:a16="http://schemas.microsoft.com/office/drawing/2014/main" id="{2C0ED798-2BF6-534A-BBB2-F9244BF85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2363" y="629076"/>
            <a:ext cx="4990562" cy="1710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defTabSz="266400">
              <a:buNone/>
              <a:tabLst/>
              <a:defRPr sz="1600" b="0" i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7" indent="0">
              <a:buNone/>
              <a:defRPr/>
            </a:lvl2pPr>
            <a:lvl3pPr marL="914355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de-DE" dirty="0"/>
              <a:t>Thema </a:t>
            </a:r>
            <a:r>
              <a:rPr lang="de-DE" dirty="0" err="1"/>
              <a:t>Subline</a:t>
            </a:r>
            <a:r>
              <a:rPr lang="de-DE" dirty="0"/>
              <a:t> / Beschreibung</a:t>
            </a:r>
          </a:p>
        </p:txBody>
      </p:sp>
      <p:sp>
        <p:nvSpPr>
          <p:cNvPr id="55" name="Inhaltsplatzhalter 2">
            <a:extLst>
              <a:ext uri="{FF2B5EF4-FFF2-40B4-BE49-F238E27FC236}">
                <a16:creationId xmlns:a16="http://schemas.microsoft.com/office/drawing/2014/main" id="{234B5378-FD6A-AE4B-9E9E-C83C57BE458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49422" y="1558143"/>
            <a:ext cx="6391022" cy="29422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buNone/>
              <a:defRPr sz="2000" b="0" i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7" indent="0">
              <a:lnSpc>
                <a:spcPct val="100000"/>
              </a:lnSpc>
              <a:buNone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5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Quellenangaben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C64445D-AE1F-4146-8FC7-7BD69EAC41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517" y="6452346"/>
            <a:ext cx="1370770" cy="108000"/>
          </a:xfrm>
          <a:prstGeom prst="rect">
            <a:avLst/>
          </a:prstGeom>
        </p:spPr>
      </p:pic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896C696A-562E-934E-8FF6-2B7D5A7FEE8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56794" y="2331528"/>
            <a:ext cx="9201979" cy="3457190"/>
          </a:xfrm>
          <a:prstGeom prst="rect">
            <a:avLst/>
          </a:prstGeom>
        </p:spPr>
        <p:txBody>
          <a:bodyPr lIns="0" tIns="0" rIns="0" bIns="0" numCol="2" spcCol="266400" anchor="t"/>
          <a:lstStyle>
            <a:lvl1pPr marL="266400" indent="-266400" defTabSz="266400">
              <a:lnSpc>
                <a:spcPct val="100000"/>
              </a:lnSpc>
              <a:buClr>
                <a:srgbClr val="4D4D4D"/>
              </a:buClr>
              <a:buFont typeface="+mj-lt"/>
              <a:buNone/>
              <a:tabLst/>
              <a:defRPr sz="1200" b="0" i="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7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5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lnSpc>
                <a:spcPct val="100000"/>
              </a:lnSpc>
              <a:buNone/>
              <a:defRPr sz="1600" baseline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Literaturangaben in zwei Spalten, Autor*in + Publikationsdatum fett setzen, um mehr Struktur zu gewinnen. Zudem ggf.: Quellen mit Leerzeile trennen.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8A49A2B-74C4-FE43-ABB0-8539BA4327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7058" y="1676287"/>
            <a:ext cx="1496427" cy="1432164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9C3AEB2B-0F9A-5141-AA9B-2A7312ECB476}"/>
              </a:ext>
            </a:extLst>
          </p:cNvPr>
          <p:cNvSpPr txBox="1"/>
          <p:nvPr userDrawn="1"/>
        </p:nvSpPr>
        <p:spPr>
          <a:xfrm>
            <a:off x="10511554" y="6369296"/>
            <a:ext cx="674353" cy="27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tabLst>
                <a:tab pos="307960" algn="l"/>
              </a:tabLst>
            </a:pPr>
            <a:fld id="{196812F3-EB32-AC4B-873B-85F934B95874}" type="slidenum">
              <a:rPr lang="de-DE" sz="1200" b="1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1500"/>
                </a:lnSpc>
                <a:tabLst>
                  <a:tab pos="307960" algn="l"/>
                </a:tabLst>
              </a:pPr>
              <a:t>‹Nr.›</a:t>
            </a:fld>
            <a:endParaRPr lang="de-DE" sz="10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0D5B6F4A-3036-854D-AFD6-812387003890}"/>
              </a:ext>
            </a:extLst>
          </p:cNvPr>
          <p:cNvSpPr txBox="1"/>
          <p:nvPr userDrawn="1"/>
        </p:nvSpPr>
        <p:spPr>
          <a:xfrm>
            <a:off x="8759241" y="6376235"/>
            <a:ext cx="1679501" cy="27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tabLst>
                <a:tab pos="307960" algn="l"/>
              </a:tabLst>
            </a:pPr>
            <a:r>
              <a:rPr lang="de-DE" sz="1000" b="0" i="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fld id="{9D85580B-C5BC-9946-91FD-78421830B8AB}" type="datetime1">
              <a:rPr lang="de-DE" sz="1200" b="0" i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1500"/>
                </a:lnSpc>
                <a:tabLst>
                  <a:tab pos="307960" algn="l"/>
                </a:tabLst>
              </a:pPr>
              <a:t>20.03.2024</a:t>
            </a:fld>
            <a:r>
              <a:rPr lang="de-DE" sz="1000" b="0" i="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sz="10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CD08FDB1-C6E7-9742-9BA1-91A097686E04}"/>
              </a:ext>
            </a:extLst>
          </p:cNvPr>
          <p:cNvSpPr txBox="1"/>
          <p:nvPr userDrawn="1"/>
        </p:nvSpPr>
        <p:spPr>
          <a:xfrm>
            <a:off x="10452696" y="6366280"/>
            <a:ext cx="336215" cy="29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tabLst>
                <a:tab pos="307960" algn="l"/>
              </a:tabLst>
            </a:pPr>
            <a:r>
              <a:rPr lang="de-DE" sz="1800" dirty="0">
                <a:solidFill>
                  <a:srgbClr val="99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endParaRPr lang="de-DE" sz="10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CFF6273-22E7-8D43-A451-267B718ECDAB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Maxima Musterfrau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9493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03DE65B9-B67A-7B40-A1A4-52D6AEFA9637}"/>
              </a:ext>
            </a:extLst>
          </p:cNvPr>
          <p:cNvSpPr/>
          <p:nvPr userDrawn="1"/>
        </p:nvSpPr>
        <p:spPr>
          <a:xfrm>
            <a:off x="-6927" y="1"/>
            <a:ext cx="7506929" cy="5805488"/>
          </a:xfrm>
          <a:prstGeom prst="rect">
            <a:avLst/>
          </a:prstGeom>
          <a:solidFill>
            <a:srgbClr val="99CC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7B0A14E-E9D9-884E-AEEF-5B9635EB1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153" y="0"/>
            <a:ext cx="4562029" cy="261666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99C22950-5C0D-FF4C-8CAD-367A8052FB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928" y="2100139"/>
            <a:ext cx="3699293" cy="370534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3EB8930-B573-344A-B036-2606E17E7B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6033" y="1060132"/>
            <a:ext cx="5432059" cy="3956148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F4A8B3F9-330A-1945-81A8-D705B1451269}"/>
              </a:ext>
            </a:extLst>
          </p:cNvPr>
          <p:cNvSpPr/>
          <p:nvPr userDrawn="1"/>
        </p:nvSpPr>
        <p:spPr>
          <a:xfrm>
            <a:off x="589338" y="4504534"/>
            <a:ext cx="5580062" cy="45719"/>
          </a:xfrm>
          <a:prstGeom prst="rect">
            <a:avLst/>
          </a:prstGeom>
          <a:solidFill>
            <a:srgbClr val="99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BF490A29-9665-A340-A32E-E2787F693C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6482" y="3838405"/>
            <a:ext cx="5580062" cy="558006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DC4738D5-A2B9-FD4C-AF1C-E8FF9EA7A18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338" y="5801518"/>
            <a:ext cx="2249799" cy="767789"/>
          </a:xfrm>
          <a:prstGeom prst="rect">
            <a:avLst/>
          </a:prstGeom>
        </p:spPr>
      </p:pic>
      <p:sp>
        <p:nvSpPr>
          <p:cNvPr id="25" name="Bildplatzhalter 5">
            <a:extLst>
              <a:ext uri="{FF2B5EF4-FFF2-40B4-BE49-F238E27FC236}">
                <a16:creationId xmlns:a16="http://schemas.microsoft.com/office/drawing/2014/main" id="{CB254BCB-9DDD-BE43-A711-9839766C3E1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133703" y="1069283"/>
            <a:ext cx="1507436" cy="10308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i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Ggf. Partner-Logo einfügen, ggf. skalieren: Bildformat › Zuschneiden › Einpassen</a:t>
            </a:r>
          </a:p>
        </p:txBody>
      </p:sp>
      <p:sp>
        <p:nvSpPr>
          <p:cNvPr id="34" name="Bildplatzhalter 5">
            <a:extLst>
              <a:ext uri="{FF2B5EF4-FFF2-40B4-BE49-F238E27FC236}">
                <a16:creationId xmlns:a16="http://schemas.microsoft.com/office/drawing/2014/main" id="{41C6F9C5-A9A8-A74D-910F-6D69A6B73EF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133703" y="2475133"/>
            <a:ext cx="1507436" cy="10308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i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Ggf. Partner-Logo einfügen, ggf. skalieren: Bildformat › Zuschneiden › Einpassen</a:t>
            </a:r>
          </a:p>
        </p:txBody>
      </p:sp>
      <p:sp>
        <p:nvSpPr>
          <p:cNvPr id="35" name="Bildplatzhalter 5">
            <a:extLst>
              <a:ext uri="{FF2B5EF4-FFF2-40B4-BE49-F238E27FC236}">
                <a16:creationId xmlns:a16="http://schemas.microsoft.com/office/drawing/2014/main" id="{89B8D7E7-31EA-D44F-94DB-E2BC29CF758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0133703" y="3880983"/>
            <a:ext cx="1507436" cy="10308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i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Ggf. Partner-Logo einfügen, ggf. skalieren: Bildformat › Zuschneiden › Einpassen</a:t>
            </a:r>
          </a:p>
        </p:txBody>
      </p:sp>
      <p:sp>
        <p:nvSpPr>
          <p:cNvPr id="39" name="Textplatzhalter 24">
            <a:extLst>
              <a:ext uri="{FF2B5EF4-FFF2-40B4-BE49-F238E27FC236}">
                <a16:creationId xmlns:a16="http://schemas.microsoft.com/office/drawing/2014/main" id="{A2029A95-6CE6-BC4A-9DB1-4F037BBE052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128251" y="674848"/>
            <a:ext cx="1507436" cy="2425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z. B. „In Kooperation:“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5164DE5-FB95-020A-A75B-31A288036805}"/>
              </a:ext>
            </a:extLst>
          </p:cNvPr>
          <p:cNvSpPr txBox="1"/>
          <p:nvPr userDrawn="1"/>
        </p:nvSpPr>
        <p:spPr>
          <a:xfrm>
            <a:off x="361291" y="6372000"/>
            <a:ext cx="3524643" cy="271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500"/>
              </a:lnSpc>
              <a:tabLst>
                <a:tab pos="307960" algn="l"/>
              </a:tabLst>
            </a:pPr>
            <a:r>
              <a:rPr lang="de-DE" sz="1200" b="0" i="0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200" b="0" i="0" spc="6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 näher </a:t>
            </a:r>
            <a:r>
              <a:rPr lang="de-DE" sz="1200" b="0" i="0" spc="60" baseline="0" dirty="0">
                <a:solidFill>
                  <a:srgbClr val="99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de-DE" sz="1200" b="0" i="0" spc="60" baseline="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spc="60" baseline="0" dirty="0" err="1">
                <a:solidFill>
                  <a:srgbClr val="0069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www.hs</a:t>
            </a:r>
            <a:r>
              <a:rPr lang="de-DE" sz="1200" spc="60" baseline="0" dirty="0">
                <a:solidFill>
                  <a:srgbClr val="0069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-emden-</a:t>
            </a:r>
            <a:r>
              <a:rPr lang="de-DE" sz="1200" spc="60" baseline="0" dirty="0" err="1">
                <a:solidFill>
                  <a:srgbClr val="0069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leer.de</a:t>
            </a:r>
            <a:endParaRPr lang="de-DE" sz="1200" b="1" spc="60" baseline="0" dirty="0">
              <a:solidFill>
                <a:srgbClr val="0069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5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9515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5079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5286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6406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06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1543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 descr="PPT_HG_01.wm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6167" y="-438150"/>
            <a:ext cx="15578667" cy="729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624417" y="31496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4581525"/>
            <a:ext cx="109728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endParaRPr lang="de-DE" altLang="de-DE"/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id="{DC2E4324-B8AE-4A6F-BA2C-6ACBA15ABA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013" y="735273"/>
            <a:ext cx="2705100" cy="90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26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  <p:sldLayoutId id="2147483674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92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7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68" indent="-257168" algn="ctr" rtl="0" eaLnBrk="1" fontAlgn="base" hangingPunct="1">
        <a:spcBef>
          <a:spcPct val="10000"/>
        </a:spcBef>
        <a:spcAft>
          <a:spcPct val="0"/>
        </a:spcAft>
        <a:buFont typeface="Arial" panose="020B0604020202020204" pitchFamily="34" charset="0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ctr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ctr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ctr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ctr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1402"/>
            <a:ext cx="121920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99533" y="1384179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err="1"/>
              <a:t>Textmasterformate</a:t>
            </a:r>
            <a:r>
              <a:rPr lang="en-US" altLang="en-US" noProof="0" dirty="0"/>
              <a:t> </a:t>
            </a:r>
            <a:r>
              <a:rPr lang="en-US" altLang="en-US" noProof="0" dirty="0" err="1"/>
              <a:t>durch</a:t>
            </a:r>
            <a:r>
              <a:rPr lang="en-US" altLang="en-US" noProof="0" dirty="0"/>
              <a:t> </a:t>
            </a:r>
            <a:r>
              <a:rPr lang="en-US" altLang="en-US" noProof="0" dirty="0" err="1"/>
              <a:t>Klicken</a:t>
            </a:r>
            <a:r>
              <a:rPr lang="en-US" altLang="en-US" noProof="0" dirty="0"/>
              <a:t> </a:t>
            </a:r>
            <a:r>
              <a:rPr lang="en-US" altLang="en-US" noProof="0" dirty="0" err="1"/>
              <a:t>bearbeiten</a:t>
            </a:r>
            <a:endParaRPr lang="en-US" altLang="en-US" noProof="0" dirty="0"/>
          </a:p>
          <a:p>
            <a:pPr lvl="1"/>
            <a:r>
              <a:rPr lang="en-US" altLang="en-US" noProof="0" dirty="0" err="1"/>
              <a:t>Zweite</a:t>
            </a:r>
            <a:r>
              <a:rPr lang="en-US" altLang="en-US" noProof="0" dirty="0"/>
              <a:t> </a:t>
            </a:r>
            <a:r>
              <a:rPr lang="en-US" altLang="en-US" noProof="0" dirty="0" err="1"/>
              <a:t>Ebene</a:t>
            </a:r>
            <a:endParaRPr lang="en-US" altLang="en-US" noProof="0" dirty="0"/>
          </a:p>
          <a:p>
            <a:pPr lvl="2"/>
            <a:r>
              <a:rPr lang="en-US" altLang="en-US" noProof="0" dirty="0" err="1"/>
              <a:t>Dritte</a:t>
            </a:r>
            <a:r>
              <a:rPr lang="en-US" altLang="en-US" noProof="0" dirty="0"/>
              <a:t> </a:t>
            </a:r>
            <a:r>
              <a:rPr lang="en-US" altLang="en-US" noProof="0" dirty="0" err="1"/>
              <a:t>Ebene</a:t>
            </a:r>
            <a:endParaRPr lang="en-US" altLang="en-US" noProof="0" dirty="0"/>
          </a:p>
          <a:p>
            <a:pPr lvl="3"/>
            <a:r>
              <a:rPr lang="en-US" altLang="en-US" noProof="0" dirty="0" err="1"/>
              <a:t>Vierte</a:t>
            </a:r>
            <a:r>
              <a:rPr lang="en-US" altLang="en-US" noProof="0" dirty="0"/>
              <a:t> </a:t>
            </a:r>
            <a:r>
              <a:rPr lang="en-US" altLang="en-US" noProof="0" dirty="0" err="1"/>
              <a:t>Ebene</a:t>
            </a:r>
            <a:endParaRPr lang="en-US" altLang="en-US" noProof="0" dirty="0"/>
          </a:p>
          <a:p>
            <a:pPr lvl="4"/>
            <a:r>
              <a:rPr lang="en-US" altLang="en-US" noProof="0" dirty="0" err="1"/>
              <a:t>Fünfte</a:t>
            </a:r>
            <a:r>
              <a:rPr lang="en-US" altLang="en-US" noProof="0" dirty="0"/>
              <a:t> </a:t>
            </a:r>
            <a:r>
              <a:rPr lang="en-US" altLang="en-US" noProof="0" dirty="0" err="1"/>
              <a:t>Ebene</a:t>
            </a:r>
            <a:endParaRPr lang="en-US" altLang="en-US" noProof="0" dirty="0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372" y="188640"/>
            <a:ext cx="11137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err="1"/>
              <a:t>Titelmasterformat</a:t>
            </a:r>
            <a:r>
              <a:rPr lang="en-US" altLang="en-US" noProof="0" dirty="0"/>
              <a:t> </a:t>
            </a:r>
            <a:r>
              <a:rPr lang="en-US" altLang="en-US" noProof="0" dirty="0" err="1"/>
              <a:t>durch</a:t>
            </a:r>
            <a:r>
              <a:rPr lang="en-US" altLang="en-US" noProof="0" dirty="0"/>
              <a:t> </a:t>
            </a:r>
            <a:r>
              <a:rPr lang="en-US" altLang="en-US" noProof="0" dirty="0" err="1"/>
              <a:t>Klicken</a:t>
            </a:r>
            <a:r>
              <a:rPr lang="en-US" altLang="en-US" noProof="0" dirty="0"/>
              <a:t> </a:t>
            </a:r>
            <a:r>
              <a:rPr lang="en-US" altLang="en-US" noProof="0" dirty="0" err="1"/>
              <a:t>bearbeiten</a:t>
            </a:r>
            <a:endParaRPr lang="en-US" altLang="en-US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Studiengang</a:t>
            </a:r>
            <a:r>
              <a:rPr lang="en-US" dirty="0"/>
              <a:t> - </a:t>
            </a:r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3A9FE-8B5D-47C2-8E69-27C238B0BB2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71694AE-9F52-40EB-98F6-092AB5C53A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6252195"/>
            <a:ext cx="1459540" cy="48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1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5" r:id="rId9"/>
    <p:sldLayoutId id="2147483699" r:id="rId10"/>
  </p:sldLayoutIdLst>
  <p:hf hdr="0" dt="0"/>
  <p:txStyles>
    <p:title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800" b="1">
          <a:solidFill>
            <a:schemeClr val="tx1"/>
          </a:solidFill>
          <a:latin typeface="Arial" charset="0"/>
          <a:cs typeface="Arial" charset="0"/>
        </a:defRPr>
      </a:lvl2pPr>
      <a:lvl3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800" b="1">
          <a:solidFill>
            <a:schemeClr val="tx1"/>
          </a:solidFill>
          <a:latin typeface="Arial" charset="0"/>
          <a:cs typeface="Arial" charset="0"/>
        </a:defRPr>
      </a:lvl3pPr>
      <a:lvl4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800" b="1">
          <a:solidFill>
            <a:schemeClr val="tx1"/>
          </a:solidFill>
          <a:latin typeface="Arial" charset="0"/>
          <a:cs typeface="Arial" charset="0"/>
        </a:defRPr>
      </a:lvl4pPr>
      <a:lvl5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8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2D2D8A"/>
          </a:solidFill>
          <a:latin typeface="NDSFrutiger 45 Light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2D2D8A"/>
          </a:solidFill>
          <a:latin typeface="NDSFrutiger 45 Light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2D2D8A"/>
          </a:solidFill>
          <a:latin typeface="NDSFrutiger 45 Light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2D2D8A"/>
          </a:solidFill>
          <a:latin typeface="NDSFrutiger 45 Light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Symbol" panose="05050102010706020507" pitchFamily="18" charset="2"/>
        <a:buChar char="-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1EDA85A-0AD4-4852-B2B9-780F45E77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Studiengang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D094162-2855-4661-87D2-1F60FB1DD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5355-6912-4999-A8BC-94A82E51D1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90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67E391-C6D3-449E-AD94-7BD0DAE20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19" y="1819923"/>
            <a:ext cx="9688243" cy="4101484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Präsentationsvorlage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Autor*in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20228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Folien hinzufügen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8FBD1DD-62A9-4BE4-9F5E-442E73D46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Über Einfügen</a:t>
            </a:r>
          </a:p>
          <a:p>
            <a:pPr lvl="1"/>
            <a:r>
              <a:rPr lang="de-DE" dirty="0"/>
              <a:t>Neue Folie</a:t>
            </a:r>
          </a:p>
          <a:p>
            <a:pPr lvl="1"/>
            <a:r>
              <a:rPr lang="de-DE" dirty="0"/>
              <a:t>Zur Auswahl stehen 3 Verschiedene Foliensätze</a:t>
            </a:r>
          </a:p>
          <a:p>
            <a:pPr lvl="2"/>
            <a:r>
              <a:rPr lang="de-DE" dirty="0"/>
              <a:t>HS Welle Weiß</a:t>
            </a:r>
          </a:p>
          <a:p>
            <a:pPr lvl="2"/>
            <a:r>
              <a:rPr lang="de-DE" dirty="0"/>
              <a:t>HS Welle Blau</a:t>
            </a:r>
          </a:p>
          <a:p>
            <a:pPr lvl="2"/>
            <a:r>
              <a:rPr lang="de-DE" dirty="0"/>
              <a:t>HS Neues CD</a:t>
            </a:r>
          </a:p>
          <a:p>
            <a:pPr lvl="1"/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E76FB8-48B3-4775-AE48-D22C582E20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Studiengang - Titel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49915F7-40F8-4029-A194-F675DC39E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694" y="429741"/>
            <a:ext cx="1491732" cy="592661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1354CB2-0779-4637-9373-BBA6D36DE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322" y="2971066"/>
            <a:ext cx="3514725" cy="230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58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A1969E-E1E9-425C-814C-DE6C4BE8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Folienmaster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B95398-5CD6-4F08-8355-AC176F1FB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Zur Anpassung des Designs verwenden sie bitte den Folienmaster</a:t>
            </a:r>
          </a:p>
          <a:p>
            <a:pPr lvl="1"/>
            <a:r>
              <a:rPr lang="de-DE" dirty="0"/>
              <a:t>Ansicht</a:t>
            </a:r>
          </a:p>
          <a:p>
            <a:pPr lvl="2"/>
            <a:r>
              <a:rPr lang="de-DE" dirty="0"/>
              <a:t>Folienmaster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6FF9C4-31C8-4D03-A65C-FA41160B9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324" y="2614612"/>
            <a:ext cx="5696817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2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ED1A1-9C89-47FC-9A19-A9CDF639A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Folienmaster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75669E-D2E2-4D5B-B78B-2DE2F054D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Im Folienmaster können alle Allgemeinen Formatierungen der Folien angepasst werden</a:t>
            </a:r>
          </a:p>
          <a:p>
            <a:r>
              <a:rPr lang="de-DE" dirty="0"/>
              <a:t>Alle in der normalen Formatierung nicht anpassbare Inhalte können im Folienmaster bearbeitet werden</a:t>
            </a:r>
          </a:p>
        </p:txBody>
      </p:sp>
    </p:spTree>
    <p:extLst>
      <p:ext uri="{BB962C8B-B14F-4D97-AF65-F5344CB8AC3E}">
        <p14:creationId xmlns:p14="http://schemas.microsoft.com/office/powerpoint/2010/main" val="389963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67E391-C6D3-449E-AD94-7BD0DAE20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19" y="1819923"/>
            <a:ext cx="9688243" cy="4101484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8511792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S_Emden_Welle_Blau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rsuch-Präsi" id="{DCDE462B-5030-47FD-BA7B-46B051770E40}" vid="{1C11D07C-FA18-411F-8983-10B0905E48C6}"/>
    </a:ext>
  </a:extLst>
</a:theme>
</file>

<file path=ppt/theme/theme2.xml><?xml version="1.0" encoding="utf-8"?>
<a:theme xmlns:a="http://schemas.openxmlformats.org/drawingml/2006/main" name="HS_Emden_Welle_Weiß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S-Emden-Blau_Untertitel_WS1718" id="{5EAC5BF7-8EAA-4E1E-B30B-FF677E5F1D69}" vid="{00B4AC2A-56A0-44E8-B50D-4C189C774621}"/>
    </a:ext>
  </a:extLst>
</a:theme>
</file>

<file path=ppt/theme/theme3.xml><?xml version="1.0" encoding="utf-8"?>
<a:theme xmlns:a="http://schemas.openxmlformats.org/drawingml/2006/main" name="HS_Emden_Masterfoliensatz_C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Versuch-Präsi</Template>
  <TotalTime>0</TotalTime>
  <Words>68</Words>
  <Application>Microsoft Office PowerPoint</Application>
  <PresentationFormat>Breitbild</PresentationFormat>
  <Paragraphs>16</Paragraphs>
  <Slides>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5" baseType="lpstr">
      <vt:lpstr>Arial</vt:lpstr>
      <vt:lpstr>Calibri</vt:lpstr>
      <vt:lpstr>NDSFrutiger 45 Light</vt:lpstr>
      <vt:lpstr>Quadrat</vt:lpstr>
      <vt:lpstr>Symbol</vt:lpstr>
      <vt:lpstr>Wingdings</vt:lpstr>
      <vt:lpstr>HS_Emden_Welle_Blau</vt:lpstr>
      <vt:lpstr>HS_Emden_Welle_Weiß</vt:lpstr>
      <vt:lpstr>HS_Emden_Masterfoliensatz_CD</vt:lpstr>
      <vt:lpstr>think-cell Folie</vt:lpstr>
      <vt:lpstr> Präsentationsvorlage  Autor*in</vt:lpstr>
      <vt:lpstr>Neue Folien hinzufügen</vt:lpstr>
      <vt:lpstr>Folienmaster</vt:lpstr>
      <vt:lpstr>Folienmaster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Agnes Pechmann</dc:creator>
  <cp:lastModifiedBy>Ole  Bergmann</cp:lastModifiedBy>
  <cp:revision>146</cp:revision>
  <dcterms:created xsi:type="dcterms:W3CDTF">2019-03-26T10:13:25Z</dcterms:created>
  <dcterms:modified xsi:type="dcterms:W3CDTF">2024-03-20T14:51:42Z</dcterms:modified>
</cp:coreProperties>
</file>